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310" r:id="rId2"/>
    <p:sldId id="270" r:id="rId3"/>
    <p:sldId id="312" r:id="rId4"/>
    <p:sldId id="311" r:id="rId5"/>
    <p:sldId id="5038" r:id="rId6"/>
    <p:sldId id="313" r:id="rId7"/>
    <p:sldId id="314" r:id="rId8"/>
    <p:sldId id="5036" r:id="rId9"/>
    <p:sldId id="5023" r:id="rId10"/>
    <p:sldId id="315" r:id="rId11"/>
    <p:sldId id="5037" r:id="rId12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0A0"/>
    <a:srgbClr val="286E3C"/>
    <a:srgbClr val="32283C"/>
    <a:srgbClr val="565656"/>
    <a:srgbClr val="3CAA4B"/>
    <a:srgbClr val="6E6E6E"/>
    <a:srgbClr val="77C481"/>
    <a:srgbClr val="BBB1E3"/>
    <a:srgbClr val="DFF3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Lyst layout 1 - Markering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llemlayout 2 - Markering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Lyst layout 1 - Markering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69" autoAdjust="0"/>
    <p:restoredTop sz="97440" autoAdjust="0"/>
  </p:normalViewPr>
  <p:slideViewPr>
    <p:cSldViewPr snapToGrid="0">
      <p:cViewPr varScale="1">
        <p:scale>
          <a:sx n="78" d="100"/>
          <a:sy n="78" d="100"/>
        </p:scale>
        <p:origin x="57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4" d="100"/>
          <a:sy n="84" d="100"/>
        </p:scale>
        <p:origin x="243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F581E6C9-FBA3-4B1D-BF12-AB57E80A02E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EA42906F-5C64-4643-8A55-39030D6CED1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26B128-7FA0-425D-8AEB-4DC493B56E90}" type="datetimeFigureOut">
              <a:rPr lang="da-DK" smtClean="0"/>
              <a:t>31-10-2023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B0647DE1-F504-4BCA-B8D7-16C25CF7DE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2FA4C5F-967C-45A0-9E36-EA88B00596C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862A92-5E49-4624-A9DF-811F19112CC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5000299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767D86-0AC2-4CB1-9D77-5EBC7A278D01}" type="datetimeFigureOut">
              <a:rPr lang="da-DK" smtClean="0"/>
              <a:t>31-10-2023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D78442-9876-4E9C-BA3C-B395F5E4A38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9466343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15.jp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dsholder til tekst 43">
            <a:extLst>
              <a:ext uri="{FF2B5EF4-FFF2-40B4-BE49-F238E27FC236}">
                <a16:creationId xmlns:a16="http://schemas.microsoft.com/office/drawing/2014/main" id="{72302435-4391-48B1-BE38-0F3594FD76E4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900033" y="3348912"/>
            <a:ext cx="4675560" cy="7313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a-DK" dirty="0"/>
              <a:t>Underoverskrift 15pt skrives her i to eller max tre linjer</a:t>
            </a:r>
          </a:p>
        </p:txBody>
      </p:sp>
      <p:pic>
        <p:nvPicPr>
          <p:cNvPr id="34" name="Billede 33">
            <a:extLst>
              <a:ext uri="{FF2B5EF4-FFF2-40B4-BE49-F238E27FC236}">
                <a16:creationId xmlns:a16="http://schemas.microsoft.com/office/drawing/2014/main" id="{5D95CE8B-E4BE-4A58-887C-B6258B54A31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69688"/>
            <a:ext cx="670518" cy="670518"/>
          </a:xfrm>
          <a:prstGeom prst="rect">
            <a:avLst/>
          </a:prstGeom>
        </p:spPr>
      </p:pic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EF5D24F-6E92-4EFD-9C7E-5EA4B6340A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32" y="1115074"/>
            <a:ext cx="4675187" cy="2173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41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Overskrift 41pt skrives her i to eller flere linjer</a:t>
            </a:r>
          </a:p>
        </p:txBody>
      </p:sp>
      <p:grpSp>
        <p:nvGrpSpPr>
          <p:cNvPr id="9" name="Gruppe 8">
            <a:extLst>
              <a:ext uri="{FF2B5EF4-FFF2-40B4-BE49-F238E27FC236}">
                <a16:creationId xmlns:a16="http://schemas.microsoft.com/office/drawing/2014/main" id="{BD7FE017-A366-40DE-9F93-202A28170540}"/>
              </a:ext>
            </a:extLst>
          </p:cNvPr>
          <p:cNvGrpSpPr/>
          <p:nvPr userDrawn="1"/>
        </p:nvGrpSpPr>
        <p:grpSpPr>
          <a:xfrm>
            <a:off x="900032" y="166644"/>
            <a:ext cx="2873259" cy="474421"/>
            <a:chOff x="633332" y="243430"/>
            <a:chExt cx="2873259" cy="474421"/>
          </a:xfrm>
        </p:grpSpPr>
        <p:sp>
          <p:nvSpPr>
            <p:cNvPr id="10" name="Tekstfelt 9">
              <a:extLst>
                <a:ext uri="{FF2B5EF4-FFF2-40B4-BE49-F238E27FC236}">
                  <a16:creationId xmlns:a16="http://schemas.microsoft.com/office/drawing/2014/main" id="{E37682BC-9AD8-40E4-8FF3-E073E7523668}"/>
                </a:ext>
              </a:extLst>
            </p:cNvPr>
            <p:cNvSpPr txBox="1"/>
            <p:nvPr userDrawn="1"/>
          </p:nvSpPr>
          <p:spPr>
            <a:xfrm>
              <a:off x="633605" y="243430"/>
              <a:ext cx="200449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a-DK" sz="1400" b="1" i="0" u="none" strike="noStrike" baseline="0" dirty="0">
                  <a:solidFill>
                    <a:schemeClr val="bg1"/>
                  </a:solidFill>
                  <a:latin typeface="Mari Office" panose="020B0506040000020004" pitchFamily="34" charset="0"/>
                </a:rPr>
                <a:t>Rigshospitalet</a:t>
              </a:r>
              <a:endParaRPr lang="da-DK" sz="1100" b="1" dirty="0">
                <a:solidFill>
                  <a:schemeClr val="bg1"/>
                </a:solidFill>
                <a:latin typeface="Mari Office" panose="020B0506040000020004" pitchFamily="34" charset="0"/>
              </a:endParaRPr>
            </a:p>
          </p:txBody>
        </p:sp>
        <p:sp>
          <p:nvSpPr>
            <p:cNvPr id="11" name="Tekstfelt 10">
              <a:extLst>
                <a:ext uri="{FF2B5EF4-FFF2-40B4-BE49-F238E27FC236}">
                  <a16:creationId xmlns:a16="http://schemas.microsoft.com/office/drawing/2014/main" id="{31188053-8F3E-4F61-BB19-92451CCF4BCD}"/>
                </a:ext>
              </a:extLst>
            </p:cNvPr>
            <p:cNvSpPr txBox="1"/>
            <p:nvPr userDrawn="1"/>
          </p:nvSpPr>
          <p:spPr>
            <a:xfrm>
              <a:off x="633332" y="410074"/>
              <a:ext cx="287325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a-DK" sz="1400" b="1" i="0" u="none" strike="noStrike" baseline="0" dirty="0">
                  <a:solidFill>
                    <a:schemeClr val="bg1"/>
                  </a:solidFill>
                  <a:latin typeface="Mari Office" panose="020B0506040000020004" pitchFamily="34" charset="0"/>
                </a:rPr>
                <a:t>Mary Elizabeths Hospital</a:t>
              </a:r>
              <a:endParaRPr lang="da-DK" sz="1400" b="1" dirty="0">
                <a:solidFill>
                  <a:schemeClr val="bg1"/>
                </a:solidFill>
                <a:latin typeface="Mari Office" panose="020B05060400000200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769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kolonn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F15CE31F-8A60-4B40-B3E5-0209E6B2F0E1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900032" y="2043508"/>
            <a:ext cx="2479950" cy="5039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b="1">
                <a:solidFill>
                  <a:srgbClr val="32283C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Klik her for at tilføje underoverskrift</a:t>
            </a:r>
          </a:p>
        </p:txBody>
      </p:sp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A1812789-487F-414A-9141-032F8824B44D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900033" y="2547485"/>
            <a:ext cx="2479951" cy="3381375"/>
          </a:xfrm>
          <a:prstGeom prst="rect">
            <a:avLst/>
          </a:prstGeom>
        </p:spPr>
        <p:txBody>
          <a:bodyPr/>
          <a:lstStyle>
            <a:lvl1pPr marL="285750" indent="-285750">
              <a:buFontTx/>
              <a:buBlip>
                <a:blip r:embed="rId3"/>
              </a:buBlip>
              <a:defRPr>
                <a:solidFill>
                  <a:srgbClr val="32283C"/>
                </a:solidFill>
                <a:latin typeface="+mn-lt"/>
              </a:defRPr>
            </a:lvl1pPr>
            <a:lvl2pPr marL="571500" indent="-285750">
              <a:buFontTx/>
              <a:buBlip>
                <a:blip r:embed="rId3"/>
              </a:buBlip>
              <a:defRPr/>
            </a:lvl2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</p:txBody>
      </p:sp>
      <p:sp>
        <p:nvSpPr>
          <p:cNvPr id="24" name="Pladsholder til tekst 5">
            <a:extLst>
              <a:ext uri="{FF2B5EF4-FFF2-40B4-BE49-F238E27FC236}">
                <a16:creationId xmlns:a16="http://schemas.microsoft.com/office/drawing/2014/main" id="{76AA9A02-66D7-4EFD-9151-6C572B461263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3616043" y="2043508"/>
            <a:ext cx="2479957" cy="5039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b="1">
                <a:solidFill>
                  <a:srgbClr val="32283C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Klik her for at tilføje underoverskrift</a:t>
            </a:r>
          </a:p>
        </p:txBody>
      </p:sp>
      <p:sp>
        <p:nvSpPr>
          <p:cNvPr id="26" name="Pladsholder til tekst 5">
            <a:extLst>
              <a:ext uri="{FF2B5EF4-FFF2-40B4-BE49-F238E27FC236}">
                <a16:creationId xmlns:a16="http://schemas.microsoft.com/office/drawing/2014/main" id="{045B4B0C-53EA-4940-BDD3-FFA3EAEE66D9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6332059" y="2048666"/>
            <a:ext cx="2479949" cy="5039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b="1">
                <a:solidFill>
                  <a:srgbClr val="32283C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Klik her for at tilføje underoverskrift</a:t>
            </a:r>
          </a:p>
        </p:txBody>
      </p:sp>
      <p:sp>
        <p:nvSpPr>
          <p:cNvPr id="28" name="Pladsholder til tekst 5">
            <a:extLst>
              <a:ext uri="{FF2B5EF4-FFF2-40B4-BE49-F238E27FC236}">
                <a16:creationId xmlns:a16="http://schemas.microsoft.com/office/drawing/2014/main" id="{A7DE824A-C099-46CE-9A7C-58B8DE542CA4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9044967" y="2043508"/>
            <a:ext cx="2479949" cy="5039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b="1">
                <a:solidFill>
                  <a:srgbClr val="32283C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Klik her for at tilføje underoverskrift</a:t>
            </a:r>
          </a:p>
        </p:txBody>
      </p:sp>
      <p:grpSp>
        <p:nvGrpSpPr>
          <p:cNvPr id="45" name="Gruppe 44">
            <a:extLst>
              <a:ext uri="{FF2B5EF4-FFF2-40B4-BE49-F238E27FC236}">
                <a16:creationId xmlns:a16="http://schemas.microsoft.com/office/drawing/2014/main" id="{27103275-80BD-4813-B186-D0B1CE98E95E}"/>
              </a:ext>
            </a:extLst>
          </p:cNvPr>
          <p:cNvGrpSpPr/>
          <p:nvPr userDrawn="1"/>
        </p:nvGrpSpPr>
        <p:grpSpPr>
          <a:xfrm>
            <a:off x="900032" y="166644"/>
            <a:ext cx="2873259" cy="474421"/>
            <a:chOff x="633332" y="243430"/>
            <a:chExt cx="2873259" cy="474421"/>
          </a:xfrm>
        </p:grpSpPr>
        <p:sp>
          <p:nvSpPr>
            <p:cNvPr id="46" name="Tekstfelt 45">
              <a:extLst>
                <a:ext uri="{FF2B5EF4-FFF2-40B4-BE49-F238E27FC236}">
                  <a16:creationId xmlns:a16="http://schemas.microsoft.com/office/drawing/2014/main" id="{F1788BD2-951A-4B1A-9D28-4713E7F24D2A}"/>
                </a:ext>
              </a:extLst>
            </p:cNvPr>
            <p:cNvSpPr txBox="1"/>
            <p:nvPr userDrawn="1"/>
          </p:nvSpPr>
          <p:spPr>
            <a:xfrm>
              <a:off x="633605" y="243430"/>
              <a:ext cx="200449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a-DK" sz="1400" b="1" i="0" u="none" strike="noStrike" baseline="0" dirty="0">
                  <a:solidFill>
                    <a:srgbClr val="565656"/>
                  </a:solidFill>
                  <a:latin typeface="Mari Office" panose="020B0506040000020004" pitchFamily="34" charset="0"/>
                </a:rPr>
                <a:t>Rigshospitalet</a:t>
              </a:r>
              <a:endParaRPr lang="da-DK" sz="1100" b="1" dirty="0">
                <a:solidFill>
                  <a:schemeClr val="tx2"/>
                </a:solidFill>
                <a:latin typeface="Mari Office" panose="020B0506040000020004" pitchFamily="34" charset="0"/>
              </a:endParaRPr>
            </a:p>
          </p:txBody>
        </p:sp>
        <p:sp>
          <p:nvSpPr>
            <p:cNvPr id="47" name="Tekstfelt 46">
              <a:extLst>
                <a:ext uri="{FF2B5EF4-FFF2-40B4-BE49-F238E27FC236}">
                  <a16:creationId xmlns:a16="http://schemas.microsoft.com/office/drawing/2014/main" id="{2596F38D-4D8A-46B6-BE9A-B80AF5F24717}"/>
                </a:ext>
              </a:extLst>
            </p:cNvPr>
            <p:cNvSpPr txBox="1"/>
            <p:nvPr userDrawn="1"/>
          </p:nvSpPr>
          <p:spPr>
            <a:xfrm>
              <a:off x="633332" y="410074"/>
              <a:ext cx="287325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a-DK" sz="1400" b="1" i="0" u="none" strike="noStrike" baseline="0" dirty="0">
                  <a:solidFill>
                    <a:srgbClr val="32283C"/>
                  </a:solidFill>
                  <a:latin typeface="Mari Office" panose="020B0506040000020004" pitchFamily="34" charset="0"/>
                </a:rPr>
                <a:t>Mary Elizabeths Hospital</a:t>
              </a:r>
              <a:endParaRPr lang="da-DK" sz="1400" b="1" dirty="0">
                <a:solidFill>
                  <a:srgbClr val="32283C"/>
                </a:solidFill>
                <a:latin typeface="Mari Office" panose="020B0506040000020004" pitchFamily="34" charset="0"/>
              </a:endParaRPr>
            </a:p>
          </p:txBody>
        </p:sp>
      </p:grp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AFC4B832-9AEF-4FB3-9CDE-BB8BE7204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89533" y="6414866"/>
            <a:ext cx="687386" cy="356869"/>
          </a:xfrm>
          <a:prstGeom prst="rect">
            <a:avLst/>
          </a:prstGeom>
        </p:spPr>
        <p:txBody>
          <a:bodyPr/>
          <a:lstStyle>
            <a:lvl1pPr algn="l">
              <a:defRPr sz="1000" b="1">
                <a:solidFill>
                  <a:srgbClr val="32283C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5" name="Pladsholder til tekst 11">
            <a:extLst>
              <a:ext uri="{FF2B5EF4-FFF2-40B4-BE49-F238E27FC236}">
                <a16:creationId xmlns:a16="http://schemas.microsoft.com/office/drawing/2014/main" id="{4D913B43-09C3-496B-8585-8EA9FAFDA23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0305" y="641065"/>
            <a:ext cx="9082088" cy="119338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3500" b="1">
                <a:solidFill>
                  <a:srgbClr val="32283C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Klik her for at tilføje overskrift</a:t>
            </a:r>
            <a:br>
              <a:rPr lang="da-DK" dirty="0"/>
            </a:br>
            <a:r>
              <a:rPr lang="da-DK" dirty="0"/>
              <a:t>– linje nummer to</a:t>
            </a:r>
          </a:p>
        </p:txBody>
      </p:sp>
      <p:sp>
        <p:nvSpPr>
          <p:cNvPr id="16" name="Pladsholder til tekst 9">
            <a:extLst>
              <a:ext uri="{FF2B5EF4-FFF2-40B4-BE49-F238E27FC236}">
                <a16:creationId xmlns:a16="http://schemas.microsoft.com/office/drawing/2014/main" id="{803E9BCC-745C-4C9E-A85C-57732173605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16049" y="2547485"/>
            <a:ext cx="2479951" cy="3381375"/>
          </a:xfrm>
          <a:prstGeom prst="rect">
            <a:avLst/>
          </a:prstGeom>
        </p:spPr>
        <p:txBody>
          <a:bodyPr/>
          <a:lstStyle>
            <a:lvl1pPr marL="285750" indent="-285750">
              <a:buFontTx/>
              <a:buBlip>
                <a:blip r:embed="rId3"/>
              </a:buBlip>
              <a:defRPr>
                <a:solidFill>
                  <a:srgbClr val="32283C"/>
                </a:solidFill>
                <a:latin typeface="+mn-lt"/>
              </a:defRPr>
            </a:lvl1pPr>
            <a:lvl2pPr marL="571500" indent="-285750">
              <a:buFontTx/>
              <a:buBlip>
                <a:blip r:embed="rId3"/>
              </a:buBlip>
              <a:defRPr/>
            </a:lvl2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</p:txBody>
      </p:sp>
      <p:sp>
        <p:nvSpPr>
          <p:cNvPr id="18" name="Pladsholder til tekst 9">
            <a:extLst>
              <a:ext uri="{FF2B5EF4-FFF2-40B4-BE49-F238E27FC236}">
                <a16:creationId xmlns:a16="http://schemas.microsoft.com/office/drawing/2014/main" id="{B808E885-BBB7-43E8-898A-0D501BC3461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32057" y="2547485"/>
            <a:ext cx="2479951" cy="3381375"/>
          </a:xfrm>
          <a:prstGeom prst="rect">
            <a:avLst/>
          </a:prstGeom>
        </p:spPr>
        <p:txBody>
          <a:bodyPr/>
          <a:lstStyle>
            <a:lvl1pPr marL="285750" indent="-285750">
              <a:buFontTx/>
              <a:buBlip>
                <a:blip r:embed="rId3"/>
              </a:buBlip>
              <a:defRPr>
                <a:solidFill>
                  <a:srgbClr val="32283C"/>
                </a:solidFill>
                <a:latin typeface="+mn-lt"/>
              </a:defRPr>
            </a:lvl1pPr>
            <a:lvl2pPr marL="571500" indent="-285750">
              <a:buFontTx/>
              <a:buBlip>
                <a:blip r:embed="rId3"/>
              </a:buBlip>
              <a:defRPr/>
            </a:lvl2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</p:txBody>
      </p:sp>
      <p:sp>
        <p:nvSpPr>
          <p:cNvPr id="19" name="Pladsholder til tekst 9">
            <a:extLst>
              <a:ext uri="{FF2B5EF4-FFF2-40B4-BE49-F238E27FC236}">
                <a16:creationId xmlns:a16="http://schemas.microsoft.com/office/drawing/2014/main" id="{0F55F902-6236-47EB-AE41-A22419BCF75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44967" y="2547485"/>
            <a:ext cx="2479951" cy="3381375"/>
          </a:xfrm>
          <a:prstGeom prst="rect">
            <a:avLst/>
          </a:prstGeom>
        </p:spPr>
        <p:txBody>
          <a:bodyPr/>
          <a:lstStyle>
            <a:lvl1pPr marL="285750" indent="-285750">
              <a:buFontTx/>
              <a:buBlip>
                <a:blip r:embed="rId3"/>
              </a:buBlip>
              <a:defRPr>
                <a:solidFill>
                  <a:srgbClr val="32283C"/>
                </a:solidFill>
                <a:latin typeface="+mn-lt"/>
              </a:defRPr>
            </a:lvl1pPr>
            <a:lvl2pPr marL="571500" indent="-285750">
              <a:buFontTx/>
              <a:buBlip>
                <a:blip r:embed="rId3"/>
              </a:buBlip>
              <a:defRPr/>
            </a:lvl2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</p:txBody>
      </p:sp>
    </p:spTree>
    <p:extLst>
      <p:ext uri="{BB962C8B-B14F-4D97-AF65-F5344CB8AC3E}">
        <p14:creationId xmlns:p14="http://schemas.microsoft.com/office/powerpoint/2010/main" val="3578306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tung s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e 12">
            <a:extLst>
              <a:ext uri="{FF2B5EF4-FFF2-40B4-BE49-F238E27FC236}">
                <a16:creationId xmlns:a16="http://schemas.microsoft.com/office/drawing/2014/main" id="{32B78391-1A13-477A-A4BE-A1822FF6D4D0}"/>
              </a:ext>
            </a:extLst>
          </p:cNvPr>
          <p:cNvGrpSpPr/>
          <p:nvPr userDrawn="1"/>
        </p:nvGrpSpPr>
        <p:grpSpPr>
          <a:xfrm>
            <a:off x="900032" y="166644"/>
            <a:ext cx="2873259" cy="474421"/>
            <a:chOff x="633332" y="243430"/>
            <a:chExt cx="2873259" cy="474421"/>
          </a:xfrm>
        </p:grpSpPr>
        <p:sp>
          <p:nvSpPr>
            <p:cNvPr id="14" name="Tekstfelt 13">
              <a:extLst>
                <a:ext uri="{FF2B5EF4-FFF2-40B4-BE49-F238E27FC236}">
                  <a16:creationId xmlns:a16="http://schemas.microsoft.com/office/drawing/2014/main" id="{3223D87E-9FA1-4268-B46B-1EFD4C88DD34}"/>
                </a:ext>
              </a:extLst>
            </p:cNvPr>
            <p:cNvSpPr txBox="1"/>
            <p:nvPr userDrawn="1"/>
          </p:nvSpPr>
          <p:spPr>
            <a:xfrm>
              <a:off x="633605" y="243430"/>
              <a:ext cx="200449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a-DK" sz="1400" b="1" i="0" u="none" strike="noStrike" baseline="0" dirty="0">
                  <a:solidFill>
                    <a:srgbClr val="565656"/>
                  </a:solidFill>
                  <a:latin typeface="Mari Office" panose="020B0506040000020004" pitchFamily="34" charset="0"/>
                </a:rPr>
                <a:t>Rigshospitalet</a:t>
              </a:r>
              <a:endParaRPr lang="da-DK" sz="1100" b="1" dirty="0">
                <a:solidFill>
                  <a:schemeClr val="tx2"/>
                </a:solidFill>
                <a:latin typeface="Mari Office" panose="020B0506040000020004" pitchFamily="34" charset="0"/>
              </a:endParaRPr>
            </a:p>
          </p:txBody>
        </p:sp>
        <p:sp>
          <p:nvSpPr>
            <p:cNvPr id="15" name="Tekstfelt 14">
              <a:extLst>
                <a:ext uri="{FF2B5EF4-FFF2-40B4-BE49-F238E27FC236}">
                  <a16:creationId xmlns:a16="http://schemas.microsoft.com/office/drawing/2014/main" id="{16F09770-6E44-4054-BBF4-A9855A42DD68}"/>
                </a:ext>
              </a:extLst>
            </p:cNvPr>
            <p:cNvSpPr txBox="1"/>
            <p:nvPr userDrawn="1"/>
          </p:nvSpPr>
          <p:spPr>
            <a:xfrm>
              <a:off x="633332" y="410074"/>
              <a:ext cx="287325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a-DK" sz="1400" b="1" i="0" u="none" strike="noStrike" baseline="0" dirty="0">
                  <a:solidFill>
                    <a:srgbClr val="32283C"/>
                  </a:solidFill>
                  <a:latin typeface="Mari Office" panose="020B0506040000020004" pitchFamily="34" charset="0"/>
                </a:rPr>
                <a:t>Mary Elizabeths Hospital</a:t>
              </a:r>
              <a:endParaRPr lang="da-DK" sz="1400" b="1" dirty="0">
                <a:solidFill>
                  <a:srgbClr val="32283C"/>
                </a:solidFill>
                <a:latin typeface="Mari Office" panose="020B0506040000020004" pitchFamily="34" charset="0"/>
              </a:endParaRPr>
            </a:p>
          </p:txBody>
        </p:sp>
      </p:grp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25FF3843-1B89-441C-A8EE-A1519F0CE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89533" y="6414866"/>
            <a:ext cx="687386" cy="356869"/>
          </a:xfrm>
          <a:prstGeom prst="rect">
            <a:avLst/>
          </a:prstGeom>
        </p:spPr>
        <p:txBody>
          <a:bodyPr/>
          <a:lstStyle>
            <a:lvl1pPr algn="l">
              <a:defRPr sz="1000" b="1">
                <a:solidFill>
                  <a:srgbClr val="32283C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6" name="Pladsholder til tekst 11">
            <a:extLst>
              <a:ext uri="{FF2B5EF4-FFF2-40B4-BE49-F238E27FC236}">
                <a16:creationId xmlns:a16="http://schemas.microsoft.com/office/drawing/2014/main" id="{F9B83485-BFFB-45A0-9AC2-F2211C6979A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0305" y="641065"/>
            <a:ext cx="9082088" cy="119338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3500" b="1">
                <a:solidFill>
                  <a:srgbClr val="32283C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Klik her for at tilføje overskrift</a:t>
            </a:r>
            <a:br>
              <a:rPr lang="da-DK" dirty="0"/>
            </a:br>
            <a:r>
              <a:rPr lang="da-DK" dirty="0"/>
              <a:t>– linje nummer to</a:t>
            </a:r>
          </a:p>
        </p:txBody>
      </p:sp>
      <p:sp>
        <p:nvSpPr>
          <p:cNvPr id="9" name="Pladsholder til tekst 17">
            <a:extLst>
              <a:ext uri="{FF2B5EF4-FFF2-40B4-BE49-F238E27FC236}">
                <a16:creationId xmlns:a16="http://schemas.microsoft.com/office/drawing/2014/main" id="{20024CED-0517-4A00-9ED1-967FB16685E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6678" y="2200274"/>
            <a:ext cx="5179322" cy="3592513"/>
          </a:xfrm>
          <a:prstGeom prst="rect">
            <a:avLst/>
          </a:prstGeom>
        </p:spPr>
        <p:txBody>
          <a:bodyPr/>
          <a:lstStyle>
            <a:lvl1pPr marL="285750" indent="-285750">
              <a:buSzPct val="110000"/>
              <a:buFontTx/>
              <a:buBlip>
                <a:blip r:embed="rId3"/>
              </a:buBlip>
              <a:defRPr>
                <a:solidFill>
                  <a:srgbClr val="32283C"/>
                </a:solidFill>
                <a:latin typeface="+mn-lt"/>
              </a:defRPr>
            </a:lvl1pPr>
          </a:lstStyle>
          <a:p>
            <a:pPr lvl="0"/>
            <a:r>
              <a:rPr lang="da-DK" dirty="0"/>
              <a:t>Klik for at tilføje brødtekst 15pt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0"/>
            <a:endParaRPr lang="da-DK" dirty="0"/>
          </a:p>
        </p:txBody>
      </p:sp>
      <p:sp>
        <p:nvSpPr>
          <p:cNvPr id="11" name="Pladsholder til tekst 17">
            <a:extLst>
              <a:ext uri="{FF2B5EF4-FFF2-40B4-BE49-F238E27FC236}">
                <a16:creationId xmlns:a16="http://schemas.microsoft.com/office/drawing/2014/main" id="{AB7DD87F-E3CE-415F-BA7F-D5062B1A625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97597" y="2200274"/>
            <a:ext cx="5179322" cy="3592513"/>
          </a:xfrm>
          <a:prstGeom prst="rect">
            <a:avLst/>
          </a:prstGeom>
        </p:spPr>
        <p:txBody>
          <a:bodyPr/>
          <a:lstStyle>
            <a:lvl1pPr marL="285750" indent="-285750">
              <a:buSzPct val="110000"/>
              <a:buFontTx/>
              <a:buBlip>
                <a:blip r:embed="rId3"/>
              </a:buBlip>
              <a:defRPr>
                <a:solidFill>
                  <a:srgbClr val="32283C"/>
                </a:solidFill>
                <a:latin typeface="+mn-lt"/>
              </a:defRPr>
            </a:lvl1pPr>
          </a:lstStyle>
          <a:p>
            <a:pPr lvl="0"/>
            <a:r>
              <a:rPr lang="da-DK" dirty="0"/>
              <a:t>Klik for at tilføje brødtekst 15pt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0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761614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tung s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e 9">
            <a:extLst>
              <a:ext uri="{FF2B5EF4-FFF2-40B4-BE49-F238E27FC236}">
                <a16:creationId xmlns:a16="http://schemas.microsoft.com/office/drawing/2014/main" id="{B523417E-A00E-4FDF-BD2C-FA6A9642CFE2}"/>
              </a:ext>
            </a:extLst>
          </p:cNvPr>
          <p:cNvGrpSpPr/>
          <p:nvPr userDrawn="1"/>
        </p:nvGrpSpPr>
        <p:grpSpPr>
          <a:xfrm>
            <a:off x="900032" y="166644"/>
            <a:ext cx="2873259" cy="474421"/>
            <a:chOff x="633332" y="243430"/>
            <a:chExt cx="2873259" cy="474421"/>
          </a:xfrm>
        </p:grpSpPr>
        <p:sp>
          <p:nvSpPr>
            <p:cNvPr id="11" name="Tekstfelt 10">
              <a:extLst>
                <a:ext uri="{FF2B5EF4-FFF2-40B4-BE49-F238E27FC236}">
                  <a16:creationId xmlns:a16="http://schemas.microsoft.com/office/drawing/2014/main" id="{B0380B99-7D05-424D-AC46-2374085184E1}"/>
                </a:ext>
              </a:extLst>
            </p:cNvPr>
            <p:cNvSpPr txBox="1"/>
            <p:nvPr userDrawn="1"/>
          </p:nvSpPr>
          <p:spPr>
            <a:xfrm>
              <a:off x="633605" y="243430"/>
              <a:ext cx="200449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a-DK" sz="1400" b="1" i="0" u="none" strike="noStrike" baseline="0" dirty="0">
                  <a:solidFill>
                    <a:srgbClr val="565656"/>
                  </a:solidFill>
                  <a:latin typeface="Mari Office" panose="020B0506040000020004" pitchFamily="34" charset="0"/>
                </a:rPr>
                <a:t>Rigshospitalet</a:t>
              </a:r>
              <a:endParaRPr lang="da-DK" sz="1100" b="1" dirty="0">
                <a:solidFill>
                  <a:schemeClr val="tx2"/>
                </a:solidFill>
                <a:latin typeface="Mari Office" panose="020B0506040000020004" pitchFamily="34" charset="0"/>
              </a:endParaRPr>
            </a:p>
          </p:txBody>
        </p:sp>
        <p:sp>
          <p:nvSpPr>
            <p:cNvPr id="12" name="Tekstfelt 11">
              <a:extLst>
                <a:ext uri="{FF2B5EF4-FFF2-40B4-BE49-F238E27FC236}">
                  <a16:creationId xmlns:a16="http://schemas.microsoft.com/office/drawing/2014/main" id="{48613AA9-DEF5-4555-B640-65343B2D6BC0}"/>
                </a:ext>
              </a:extLst>
            </p:cNvPr>
            <p:cNvSpPr txBox="1"/>
            <p:nvPr userDrawn="1"/>
          </p:nvSpPr>
          <p:spPr>
            <a:xfrm>
              <a:off x="633332" y="410074"/>
              <a:ext cx="287325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a-DK" sz="1400" b="1" i="0" u="none" strike="noStrike" baseline="0" dirty="0">
                  <a:solidFill>
                    <a:srgbClr val="32283C"/>
                  </a:solidFill>
                  <a:latin typeface="Mari Office" panose="020B0506040000020004" pitchFamily="34" charset="0"/>
                </a:rPr>
                <a:t>Mary Elizabeths Hospital</a:t>
              </a:r>
              <a:endParaRPr lang="da-DK" sz="1400" b="1" dirty="0">
                <a:solidFill>
                  <a:srgbClr val="32283C"/>
                </a:solidFill>
                <a:latin typeface="Mari Office" panose="020B0506040000020004" pitchFamily="34" charset="0"/>
              </a:endParaRPr>
            </a:p>
          </p:txBody>
        </p:sp>
      </p:grp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1923C667-74D1-4929-9E6F-FDD434F34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89533" y="6414866"/>
            <a:ext cx="687386" cy="356869"/>
          </a:xfrm>
          <a:prstGeom prst="rect">
            <a:avLst/>
          </a:prstGeom>
        </p:spPr>
        <p:txBody>
          <a:bodyPr/>
          <a:lstStyle>
            <a:lvl1pPr algn="l">
              <a:defRPr sz="1000" b="1">
                <a:solidFill>
                  <a:schemeClr val="tx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Pladsholder til tekst 11">
            <a:extLst>
              <a:ext uri="{FF2B5EF4-FFF2-40B4-BE49-F238E27FC236}">
                <a16:creationId xmlns:a16="http://schemas.microsoft.com/office/drawing/2014/main" id="{F1DAA020-9982-4260-89B5-29AA7C5A2F4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0305" y="641065"/>
            <a:ext cx="9082088" cy="119338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3500" b="1">
                <a:solidFill>
                  <a:srgbClr val="32283C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Klik her for at tilføje overskrift</a:t>
            </a:r>
            <a:br>
              <a:rPr lang="da-DK" dirty="0"/>
            </a:br>
            <a:r>
              <a:rPr lang="da-DK" dirty="0"/>
              <a:t>– linje nummer to</a:t>
            </a:r>
          </a:p>
        </p:txBody>
      </p:sp>
      <p:sp>
        <p:nvSpPr>
          <p:cNvPr id="9" name="Pladsholder til tekst 17">
            <a:extLst>
              <a:ext uri="{FF2B5EF4-FFF2-40B4-BE49-F238E27FC236}">
                <a16:creationId xmlns:a16="http://schemas.microsoft.com/office/drawing/2014/main" id="{6E4E419F-E975-48F4-A6E7-7DE1701655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6678" y="2200274"/>
            <a:ext cx="5179322" cy="3592513"/>
          </a:xfrm>
          <a:prstGeom prst="rect">
            <a:avLst/>
          </a:prstGeom>
        </p:spPr>
        <p:txBody>
          <a:bodyPr/>
          <a:lstStyle>
            <a:lvl1pPr marL="285750" indent="-285750">
              <a:buSzPct val="110000"/>
              <a:buFontTx/>
              <a:buBlip>
                <a:blip r:embed="rId3"/>
              </a:buBlip>
              <a:defRPr>
                <a:solidFill>
                  <a:srgbClr val="32283C"/>
                </a:solidFill>
                <a:latin typeface="+mn-lt"/>
              </a:defRPr>
            </a:lvl1pPr>
          </a:lstStyle>
          <a:p>
            <a:pPr lvl="0"/>
            <a:r>
              <a:rPr lang="da-DK" dirty="0"/>
              <a:t>Klik for at tilføje brødtekst 15pt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0"/>
            <a:endParaRPr lang="da-DK" dirty="0"/>
          </a:p>
        </p:txBody>
      </p:sp>
      <p:sp>
        <p:nvSpPr>
          <p:cNvPr id="16" name="Pladsholder til tekst 17">
            <a:extLst>
              <a:ext uri="{FF2B5EF4-FFF2-40B4-BE49-F238E27FC236}">
                <a16:creationId xmlns:a16="http://schemas.microsoft.com/office/drawing/2014/main" id="{DA1EEF5D-280B-4F6C-9919-87A34EAE137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97597" y="2200274"/>
            <a:ext cx="5179322" cy="3592513"/>
          </a:xfrm>
          <a:prstGeom prst="rect">
            <a:avLst/>
          </a:prstGeom>
        </p:spPr>
        <p:txBody>
          <a:bodyPr/>
          <a:lstStyle>
            <a:lvl1pPr marL="285750" indent="-285750">
              <a:buSzPct val="110000"/>
              <a:buFontTx/>
              <a:buBlip>
                <a:blip r:embed="rId3"/>
              </a:buBlip>
              <a:defRPr>
                <a:solidFill>
                  <a:srgbClr val="32283C"/>
                </a:solidFill>
                <a:latin typeface="+mn-lt"/>
              </a:defRPr>
            </a:lvl1pPr>
          </a:lstStyle>
          <a:p>
            <a:pPr lvl="0"/>
            <a:r>
              <a:rPr lang="da-DK" dirty="0"/>
              <a:t>Klik for at tilføje brødtekst 15pt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0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964798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v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11">
            <a:extLst>
              <a:ext uri="{FF2B5EF4-FFF2-40B4-BE49-F238E27FC236}">
                <a16:creationId xmlns:a16="http://schemas.microsoft.com/office/drawing/2014/main" id="{4DF1DBA4-70C4-4F50-A056-764333EACF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99220" y="641066"/>
            <a:ext cx="5380169" cy="119338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3500" b="1">
                <a:solidFill>
                  <a:srgbClr val="32283C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Tilføj overskrift</a:t>
            </a:r>
            <a:br>
              <a:rPr lang="da-DK" dirty="0"/>
            </a:br>
            <a:r>
              <a:rPr lang="da-DK" dirty="0"/>
              <a:t>– linje nummer to</a:t>
            </a:r>
          </a:p>
        </p:txBody>
      </p:sp>
      <p:grpSp>
        <p:nvGrpSpPr>
          <p:cNvPr id="8" name="Gruppe 7">
            <a:extLst>
              <a:ext uri="{FF2B5EF4-FFF2-40B4-BE49-F238E27FC236}">
                <a16:creationId xmlns:a16="http://schemas.microsoft.com/office/drawing/2014/main" id="{BBF039DB-09C5-42A4-B871-9FDC6121CB65}"/>
              </a:ext>
            </a:extLst>
          </p:cNvPr>
          <p:cNvGrpSpPr/>
          <p:nvPr userDrawn="1"/>
        </p:nvGrpSpPr>
        <p:grpSpPr>
          <a:xfrm>
            <a:off x="900032" y="166644"/>
            <a:ext cx="2873259" cy="474421"/>
            <a:chOff x="633332" y="243430"/>
            <a:chExt cx="2873259" cy="474421"/>
          </a:xfrm>
        </p:grpSpPr>
        <p:sp>
          <p:nvSpPr>
            <p:cNvPr id="12" name="Tekstfelt 11">
              <a:extLst>
                <a:ext uri="{FF2B5EF4-FFF2-40B4-BE49-F238E27FC236}">
                  <a16:creationId xmlns:a16="http://schemas.microsoft.com/office/drawing/2014/main" id="{F2C43909-F0AA-4C29-A784-1643889C8336}"/>
                </a:ext>
              </a:extLst>
            </p:cNvPr>
            <p:cNvSpPr txBox="1"/>
            <p:nvPr userDrawn="1"/>
          </p:nvSpPr>
          <p:spPr>
            <a:xfrm>
              <a:off x="633605" y="243430"/>
              <a:ext cx="200449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a-DK" sz="1400" b="1" i="0" u="none" strike="noStrike" baseline="0" dirty="0">
                  <a:solidFill>
                    <a:schemeClr val="bg1"/>
                  </a:solidFill>
                  <a:latin typeface="Mari Office" panose="020B0506040000020004" pitchFamily="34" charset="0"/>
                </a:rPr>
                <a:t>Rigshospitalet</a:t>
              </a:r>
              <a:endParaRPr lang="da-DK" sz="1100" b="1" dirty="0">
                <a:solidFill>
                  <a:schemeClr val="bg1"/>
                </a:solidFill>
                <a:latin typeface="Mari Office" panose="020B0506040000020004" pitchFamily="34" charset="0"/>
              </a:endParaRPr>
            </a:p>
          </p:txBody>
        </p:sp>
        <p:sp>
          <p:nvSpPr>
            <p:cNvPr id="14" name="Tekstfelt 13">
              <a:extLst>
                <a:ext uri="{FF2B5EF4-FFF2-40B4-BE49-F238E27FC236}">
                  <a16:creationId xmlns:a16="http://schemas.microsoft.com/office/drawing/2014/main" id="{2AFDEBD0-0C92-4BE6-80DB-7199E834F3A5}"/>
                </a:ext>
              </a:extLst>
            </p:cNvPr>
            <p:cNvSpPr txBox="1"/>
            <p:nvPr userDrawn="1"/>
          </p:nvSpPr>
          <p:spPr>
            <a:xfrm>
              <a:off x="633332" y="410074"/>
              <a:ext cx="287325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a-DK" sz="1400" b="1" i="0" u="none" strike="noStrike" baseline="0" dirty="0">
                  <a:solidFill>
                    <a:schemeClr val="bg1"/>
                  </a:solidFill>
                  <a:latin typeface="Mari Office" panose="020B0506040000020004" pitchFamily="34" charset="0"/>
                </a:rPr>
                <a:t>Mary Elizabeths Hospital</a:t>
              </a:r>
              <a:endParaRPr lang="da-DK" sz="1400" b="1" dirty="0">
                <a:solidFill>
                  <a:schemeClr val="bg1"/>
                </a:solidFill>
                <a:latin typeface="Mari Office" panose="020B0506040000020004" pitchFamily="34" charset="0"/>
              </a:endParaRPr>
            </a:p>
          </p:txBody>
        </p:sp>
      </p:grp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779B1B9D-919B-4683-A19D-1D07A48FC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89533" y="6414866"/>
            <a:ext cx="687386" cy="356869"/>
          </a:xfrm>
          <a:prstGeom prst="rect">
            <a:avLst/>
          </a:prstGeom>
        </p:spPr>
        <p:txBody>
          <a:bodyPr/>
          <a:lstStyle>
            <a:lvl1pPr algn="l">
              <a:defRPr sz="1000" b="1">
                <a:solidFill>
                  <a:srgbClr val="32283C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0" name="Pladsholder til tekst 17">
            <a:extLst>
              <a:ext uri="{FF2B5EF4-FFF2-40B4-BE49-F238E27FC236}">
                <a16:creationId xmlns:a16="http://schemas.microsoft.com/office/drawing/2014/main" id="{CA6D53DE-2965-4174-8DED-9A6866AAED2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99220" y="1991555"/>
            <a:ext cx="5380169" cy="3913187"/>
          </a:xfrm>
          <a:prstGeom prst="rect">
            <a:avLst/>
          </a:prstGeom>
        </p:spPr>
        <p:txBody>
          <a:bodyPr/>
          <a:lstStyle>
            <a:lvl1pPr marL="285750" indent="-285750">
              <a:buSzPct val="110000"/>
              <a:buFontTx/>
              <a:buBlip>
                <a:blip r:embed="rId3"/>
              </a:buBlip>
              <a:defRPr>
                <a:solidFill>
                  <a:srgbClr val="32283C"/>
                </a:solidFill>
                <a:latin typeface="+mn-lt"/>
              </a:defRPr>
            </a:lvl1pPr>
          </a:lstStyle>
          <a:p>
            <a:pPr lvl="0"/>
            <a:r>
              <a:rPr lang="da-DK" dirty="0"/>
              <a:t>Klik for at tilføje brødtekst 15pt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0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796983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v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tekst 17">
            <a:extLst>
              <a:ext uri="{FF2B5EF4-FFF2-40B4-BE49-F238E27FC236}">
                <a16:creationId xmlns:a16="http://schemas.microsoft.com/office/drawing/2014/main" id="{318D4804-FE0A-4360-A782-15A99035367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6678" y="2087476"/>
            <a:ext cx="5179322" cy="3913186"/>
          </a:xfrm>
          <a:prstGeom prst="rect">
            <a:avLst/>
          </a:prstGeom>
        </p:spPr>
        <p:txBody>
          <a:bodyPr/>
          <a:lstStyle>
            <a:lvl1pPr marL="285750" indent="-285750">
              <a:buSzPct val="110000"/>
              <a:buFontTx/>
              <a:buBlip>
                <a:blip r:embed="rId3"/>
              </a:buBlip>
              <a:defRPr>
                <a:solidFill>
                  <a:srgbClr val="32283C"/>
                </a:solidFill>
                <a:latin typeface="+mn-lt"/>
              </a:defRPr>
            </a:lvl1pPr>
          </a:lstStyle>
          <a:p>
            <a:pPr lvl="0"/>
            <a:r>
              <a:rPr lang="da-DK" dirty="0"/>
              <a:t>Klik for at tilføje brødtekst 15pt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0"/>
            <a:endParaRPr lang="da-DK" dirty="0"/>
          </a:p>
        </p:txBody>
      </p:sp>
      <p:grpSp>
        <p:nvGrpSpPr>
          <p:cNvPr id="14" name="Gruppe 13">
            <a:extLst>
              <a:ext uri="{FF2B5EF4-FFF2-40B4-BE49-F238E27FC236}">
                <a16:creationId xmlns:a16="http://schemas.microsoft.com/office/drawing/2014/main" id="{C614D130-8172-46EB-AD79-23D5BD0A0286}"/>
              </a:ext>
            </a:extLst>
          </p:cNvPr>
          <p:cNvGrpSpPr/>
          <p:nvPr userDrawn="1"/>
        </p:nvGrpSpPr>
        <p:grpSpPr>
          <a:xfrm>
            <a:off x="900032" y="166644"/>
            <a:ext cx="2873259" cy="474421"/>
            <a:chOff x="633332" y="243430"/>
            <a:chExt cx="2873259" cy="474421"/>
          </a:xfrm>
        </p:grpSpPr>
        <p:sp>
          <p:nvSpPr>
            <p:cNvPr id="15" name="Tekstfelt 14">
              <a:extLst>
                <a:ext uri="{FF2B5EF4-FFF2-40B4-BE49-F238E27FC236}">
                  <a16:creationId xmlns:a16="http://schemas.microsoft.com/office/drawing/2014/main" id="{B0C2C61C-E632-4247-8A99-A3F5E15EAFC7}"/>
                </a:ext>
              </a:extLst>
            </p:cNvPr>
            <p:cNvSpPr txBox="1"/>
            <p:nvPr userDrawn="1"/>
          </p:nvSpPr>
          <p:spPr>
            <a:xfrm>
              <a:off x="633605" y="243430"/>
              <a:ext cx="200449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a-DK" sz="1400" b="1" i="0" u="none" strike="noStrike" baseline="0" dirty="0">
                  <a:solidFill>
                    <a:srgbClr val="565656"/>
                  </a:solidFill>
                  <a:latin typeface="Mari Office" panose="020B0506040000020004" pitchFamily="34" charset="0"/>
                </a:rPr>
                <a:t>Rigshospitalet</a:t>
              </a:r>
              <a:endParaRPr lang="da-DK" sz="1100" b="1" dirty="0">
                <a:solidFill>
                  <a:schemeClr val="tx2"/>
                </a:solidFill>
                <a:latin typeface="Mari Office" panose="020B0506040000020004" pitchFamily="34" charset="0"/>
              </a:endParaRPr>
            </a:p>
          </p:txBody>
        </p:sp>
        <p:sp>
          <p:nvSpPr>
            <p:cNvPr id="17" name="Tekstfelt 16">
              <a:extLst>
                <a:ext uri="{FF2B5EF4-FFF2-40B4-BE49-F238E27FC236}">
                  <a16:creationId xmlns:a16="http://schemas.microsoft.com/office/drawing/2014/main" id="{529D9121-3340-4D6F-A10A-F08BE1032ADA}"/>
                </a:ext>
              </a:extLst>
            </p:cNvPr>
            <p:cNvSpPr txBox="1"/>
            <p:nvPr userDrawn="1"/>
          </p:nvSpPr>
          <p:spPr>
            <a:xfrm>
              <a:off x="633332" y="410074"/>
              <a:ext cx="287325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a-DK" sz="1400" b="1" i="0" u="none" strike="noStrike" baseline="0" dirty="0">
                  <a:solidFill>
                    <a:schemeClr val="tx1"/>
                  </a:solidFill>
                  <a:latin typeface="Mari Office" panose="020B0506040000020004" pitchFamily="34" charset="0"/>
                </a:rPr>
                <a:t>Mary Elizabeths Hospital</a:t>
              </a:r>
              <a:endParaRPr lang="da-DK" sz="1400" b="1" dirty="0">
                <a:solidFill>
                  <a:schemeClr val="tx1"/>
                </a:solidFill>
                <a:latin typeface="Mari Office" panose="020B0506040000020004" pitchFamily="34" charset="0"/>
              </a:endParaRPr>
            </a:p>
          </p:txBody>
        </p:sp>
      </p:grpSp>
      <p:sp>
        <p:nvSpPr>
          <p:cNvPr id="10" name="Pladsholder til tekst 11">
            <a:extLst>
              <a:ext uri="{FF2B5EF4-FFF2-40B4-BE49-F238E27FC236}">
                <a16:creationId xmlns:a16="http://schemas.microsoft.com/office/drawing/2014/main" id="{834AA650-C25E-482F-84EC-C622BEE0D2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0305" y="641066"/>
            <a:ext cx="5195695" cy="119338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35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Tilføj overskrift</a:t>
            </a:r>
            <a:br>
              <a:rPr lang="da-DK" dirty="0"/>
            </a:br>
            <a:r>
              <a:rPr lang="da-DK" dirty="0"/>
              <a:t>– linje nummer to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9D3D096D-F863-4BA6-A9DB-7DD2D58EB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89533" y="6414866"/>
            <a:ext cx="687386" cy="356869"/>
          </a:xfrm>
          <a:prstGeom prst="rect">
            <a:avLst/>
          </a:prstGeom>
        </p:spPr>
        <p:txBody>
          <a:bodyPr/>
          <a:lstStyle>
            <a:lvl1pPr algn="l">
              <a:defRPr sz="1000" b="1"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707064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yst foto med sor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 descr="Et billede, der indeholder person, væg, indendørs, blå&#10;&#10;Automatisk genereret beskrivelse">
            <a:extLst>
              <a:ext uri="{FF2B5EF4-FFF2-40B4-BE49-F238E27FC236}">
                <a16:creationId xmlns:a16="http://schemas.microsoft.com/office/drawing/2014/main" id="{75E12DA9-4D51-4B76-B55C-395B1C1647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557"/>
          <a:stretch/>
        </p:blipFill>
        <p:spPr>
          <a:xfrm>
            <a:off x="143" y="0"/>
            <a:ext cx="12191855" cy="6854736"/>
          </a:xfrm>
          <a:prstGeom prst="rect">
            <a:avLst/>
          </a:prstGeom>
        </p:spPr>
      </p:pic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E7AED783-E7F8-413B-8F5F-83EDF9F90FD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854" cy="685473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8" name="Pladsholder til tekst 11">
            <a:extLst>
              <a:ext uri="{FF2B5EF4-FFF2-40B4-BE49-F238E27FC236}">
                <a16:creationId xmlns:a16="http://schemas.microsoft.com/office/drawing/2014/main" id="{A2B2D519-6CA3-4DF8-A2C9-28AD746BB8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1696" y="731519"/>
            <a:ext cx="2777299" cy="9057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rgbClr val="32283C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Mørk tekst på lys baggrund - klik her for at tilføje tekst</a:t>
            </a:r>
          </a:p>
        </p:txBody>
      </p:sp>
    </p:spTree>
    <p:extLst>
      <p:ext uri="{BB962C8B-B14F-4D97-AF65-F5344CB8AC3E}">
        <p14:creationId xmlns:p14="http://schemas.microsoft.com/office/powerpoint/2010/main" val="42940527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ørkt foto med hvi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18490FCF-7AAE-4E59-AB66-738FB545D4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11" b="38489"/>
          <a:stretch/>
        </p:blipFill>
        <p:spPr>
          <a:xfrm>
            <a:off x="0" y="-13126"/>
            <a:ext cx="12192000" cy="6871126"/>
          </a:xfrm>
          <a:prstGeom prst="rect">
            <a:avLst/>
          </a:prstGeom>
        </p:spPr>
      </p:pic>
      <p:sp>
        <p:nvSpPr>
          <p:cNvPr id="11" name="Pladsholder til billede 10">
            <a:extLst>
              <a:ext uri="{FF2B5EF4-FFF2-40B4-BE49-F238E27FC236}">
                <a16:creationId xmlns:a16="http://schemas.microsoft.com/office/drawing/2014/main" id="{A307038C-4EA5-4E42-9608-FD1D9467839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-16390"/>
            <a:ext cx="12192000" cy="68711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9" name="Pladsholder til tekst 11">
            <a:extLst>
              <a:ext uri="{FF2B5EF4-FFF2-40B4-BE49-F238E27FC236}">
                <a16:creationId xmlns:a16="http://schemas.microsoft.com/office/drawing/2014/main" id="{F614D9AA-D059-4F8E-8C93-E7B20922CD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1696" y="731519"/>
            <a:ext cx="2777299" cy="9057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da-DK" dirty="0"/>
              <a:t>Hvid tekst på mørk baggrund - klik her for at tilføje tekst</a:t>
            </a:r>
          </a:p>
        </p:txBody>
      </p:sp>
    </p:spTree>
    <p:extLst>
      <p:ext uri="{BB962C8B-B14F-4D97-AF65-F5344CB8AC3E}">
        <p14:creationId xmlns:p14="http://schemas.microsoft.com/office/powerpoint/2010/main" val="24209873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18490FCF-7AAE-4E59-AB66-738FB545D4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33" b="1566"/>
          <a:stretch/>
        </p:blipFill>
        <p:spPr>
          <a:xfrm>
            <a:off x="0" y="0"/>
            <a:ext cx="5932170" cy="6858000"/>
          </a:xfrm>
          <a:prstGeom prst="rect">
            <a:avLst/>
          </a:prstGeom>
        </p:spPr>
      </p:pic>
      <p:pic>
        <p:nvPicPr>
          <p:cNvPr id="7" name="Billede 6" descr="Et billede, der indeholder person, mand, kulør&#10;&#10;Automatisk genereret beskrivelse">
            <a:extLst>
              <a:ext uri="{FF2B5EF4-FFF2-40B4-BE49-F238E27FC236}">
                <a16:creationId xmlns:a16="http://schemas.microsoft.com/office/drawing/2014/main" id="{D8801B4C-082A-4292-86EE-26D5826A44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6" t="21930" r="-1" b="8511"/>
          <a:stretch/>
        </p:blipFill>
        <p:spPr>
          <a:xfrm>
            <a:off x="6264264" y="885098"/>
            <a:ext cx="5243373" cy="5489575"/>
          </a:xfrm>
          <a:prstGeom prst="rect">
            <a:avLst/>
          </a:prstGeom>
        </p:spPr>
      </p:pic>
      <p:sp>
        <p:nvSpPr>
          <p:cNvPr id="11" name="Pladsholder til billede 10">
            <a:extLst>
              <a:ext uri="{FF2B5EF4-FFF2-40B4-BE49-F238E27FC236}">
                <a16:creationId xmlns:a16="http://schemas.microsoft.com/office/drawing/2014/main" id="{4454C2DB-29DF-426F-9F61-789358FAD9E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64265" y="885099"/>
            <a:ext cx="5243372" cy="54895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9674638B-7AE2-4D37-816E-8186EC41DCE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5927736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F35D072A-69B5-4ACF-8175-2D1991C1A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89533" y="6414866"/>
            <a:ext cx="687386" cy="356869"/>
          </a:xfrm>
          <a:prstGeom prst="rect">
            <a:avLst/>
          </a:prstGeom>
        </p:spPr>
        <p:txBody>
          <a:bodyPr/>
          <a:lstStyle>
            <a:lvl1pPr algn="l">
              <a:defRPr sz="1000" b="1">
                <a:solidFill>
                  <a:srgbClr val="32283C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261849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240D7591-1DB2-46B6-9E6C-658F2DC978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2" b="53448"/>
          <a:stretch/>
        </p:blipFill>
        <p:spPr>
          <a:xfrm>
            <a:off x="754565" y="782472"/>
            <a:ext cx="5179510" cy="2579853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4745F2A5-F338-4F2D-AD58-107D2B13F9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93" b="33593"/>
          <a:stretch/>
        </p:blipFill>
        <p:spPr>
          <a:xfrm>
            <a:off x="770675" y="3752015"/>
            <a:ext cx="5163400" cy="2584990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58FF6B4C-4081-448D-9A4F-FAC96A33F1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5" t="45014" b="22651"/>
          <a:stretch/>
        </p:blipFill>
        <p:spPr>
          <a:xfrm>
            <a:off x="6274036" y="782471"/>
            <a:ext cx="5163400" cy="2579853"/>
          </a:xfrm>
          <a:prstGeom prst="rect">
            <a:avLst/>
          </a:prstGeom>
        </p:spPr>
      </p:pic>
      <p:pic>
        <p:nvPicPr>
          <p:cNvPr id="10" name="Billede 9" descr="Et billede, der indeholder person, indendørs, væg, seng&#10;&#10;Automatisk genereret beskrivelse">
            <a:extLst>
              <a:ext uri="{FF2B5EF4-FFF2-40B4-BE49-F238E27FC236}">
                <a16:creationId xmlns:a16="http://schemas.microsoft.com/office/drawing/2014/main" id="{51CD246A-EA0E-4038-ACF1-BC64154EFD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" b="19877"/>
          <a:stretch/>
        </p:blipFill>
        <p:spPr>
          <a:xfrm>
            <a:off x="6273451" y="3752015"/>
            <a:ext cx="5163400" cy="2579852"/>
          </a:xfrm>
          <a:prstGeom prst="rect">
            <a:avLst/>
          </a:prstGeom>
        </p:spPr>
      </p:pic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5B4FBABF-1FBC-4E7C-B13A-C076633B2C5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0675" y="772698"/>
            <a:ext cx="5163400" cy="257985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5" name="Pladsholder til billede 5">
            <a:extLst>
              <a:ext uri="{FF2B5EF4-FFF2-40B4-BE49-F238E27FC236}">
                <a16:creationId xmlns:a16="http://schemas.microsoft.com/office/drawing/2014/main" id="{6C95446B-FAFD-4844-A92F-BEB7A6E5266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73451" y="772699"/>
            <a:ext cx="5163400" cy="257985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7" name="Pladsholder til billede 5">
            <a:extLst>
              <a:ext uri="{FF2B5EF4-FFF2-40B4-BE49-F238E27FC236}">
                <a16:creationId xmlns:a16="http://schemas.microsoft.com/office/drawing/2014/main" id="{A89D90B3-E7BB-4251-9858-514A157B519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70675" y="3742241"/>
            <a:ext cx="5163400" cy="257985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8" name="Pladsholder til billede 5">
            <a:extLst>
              <a:ext uri="{FF2B5EF4-FFF2-40B4-BE49-F238E27FC236}">
                <a16:creationId xmlns:a16="http://schemas.microsoft.com/office/drawing/2014/main" id="{9DEC5275-9715-4243-B1C9-B4F234430D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273451" y="3752014"/>
            <a:ext cx="5163400" cy="257985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E6B04620-2AC0-4B6D-9762-F4C017BAF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89533" y="6414866"/>
            <a:ext cx="687386" cy="356869"/>
          </a:xfrm>
          <a:prstGeom prst="rect">
            <a:avLst/>
          </a:prstGeom>
        </p:spPr>
        <p:txBody>
          <a:bodyPr/>
          <a:lstStyle>
            <a:lvl1pPr algn="l">
              <a:defRPr sz="1000" b="1">
                <a:solidFill>
                  <a:srgbClr val="32283C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183215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 s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e 3">
            <a:extLst>
              <a:ext uri="{FF2B5EF4-FFF2-40B4-BE49-F238E27FC236}">
                <a16:creationId xmlns:a16="http://schemas.microsoft.com/office/drawing/2014/main" id="{CF2DE6DF-B02F-4B0F-9392-144A172FAA1C}"/>
              </a:ext>
            </a:extLst>
          </p:cNvPr>
          <p:cNvGrpSpPr/>
          <p:nvPr userDrawn="1"/>
        </p:nvGrpSpPr>
        <p:grpSpPr>
          <a:xfrm>
            <a:off x="900032" y="166644"/>
            <a:ext cx="2873259" cy="474421"/>
            <a:chOff x="633332" y="243430"/>
            <a:chExt cx="2873259" cy="474421"/>
          </a:xfrm>
        </p:grpSpPr>
        <p:sp>
          <p:nvSpPr>
            <p:cNvPr id="5" name="Tekstfelt 4">
              <a:extLst>
                <a:ext uri="{FF2B5EF4-FFF2-40B4-BE49-F238E27FC236}">
                  <a16:creationId xmlns:a16="http://schemas.microsoft.com/office/drawing/2014/main" id="{3420B9DC-87A5-4B8E-BEBA-87A45F898950}"/>
                </a:ext>
              </a:extLst>
            </p:cNvPr>
            <p:cNvSpPr txBox="1"/>
            <p:nvPr userDrawn="1"/>
          </p:nvSpPr>
          <p:spPr>
            <a:xfrm>
              <a:off x="633605" y="243430"/>
              <a:ext cx="200449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a-DK" sz="1400" i="0" u="none" strike="noStrike" baseline="0" dirty="0">
                  <a:solidFill>
                    <a:schemeClr val="bg1"/>
                  </a:solidFill>
                  <a:latin typeface="Mari" panose="020B0506040000020004" pitchFamily="34" charset="0"/>
                </a:rPr>
                <a:t>Mary Elizabeths Hospital</a:t>
              </a:r>
              <a:endParaRPr lang="da-DK" sz="1400" dirty="0">
                <a:solidFill>
                  <a:schemeClr val="bg1"/>
                </a:solidFill>
                <a:latin typeface="Mari" panose="020B0506040000020004" pitchFamily="34" charset="0"/>
              </a:endParaRPr>
            </a:p>
          </p:txBody>
        </p:sp>
        <p:sp>
          <p:nvSpPr>
            <p:cNvPr id="6" name="Tekstfelt 5">
              <a:extLst>
                <a:ext uri="{FF2B5EF4-FFF2-40B4-BE49-F238E27FC236}">
                  <a16:creationId xmlns:a16="http://schemas.microsoft.com/office/drawing/2014/main" id="{E3CC069C-5DF0-4486-ABDA-ECC51F5528DD}"/>
                </a:ext>
              </a:extLst>
            </p:cNvPr>
            <p:cNvSpPr txBox="1"/>
            <p:nvPr userDrawn="1"/>
          </p:nvSpPr>
          <p:spPr>
            <a:xfrm>
              <a:off x="633332" y="410074"/>
              <a:ext cx="287325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a-DK" sz="1400" i="0" u="none" strike="noStrike" baseline="0" dirty="0">
                  <a:solidFill>
                    <a:schemeClr val="bg1"/>
                  </a:solidFill>
                  <a:latin typeface="Mari Book" panose="020B0000000000000000" pitchFamily="34" charset="0"/>
                </a:rPr>
                <a:t>Riget for børn, unge og gravide</a:t>
              </a:r>
              <a:endParaRPr lang="da-DK" sz="1400" dirty="0">
                <a:solidFill>
                  <a:schemeClr val="bg1"/>
                </a:solidFill>
                <a:latin typeface="Mari Book" panose="020B00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5981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+ fo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Billede 43" descr="Et billede, der indeholder person, indendørs, væg, seng&#10;&#10;Automatisk genereret beskrivelse">
            <a:extLst>
              <a:ext uri="{FF2B5EF4-FFF2-40B4-BE49-F238E27FC236}">
                <a16:creationId xmlns:a16="http://schemas.microsoft.com/office/drawing/2014/main" id="{CF8F8066-0528-44A5-8F06-9D33543A79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7" t="12780" r="38167" b="6449"/>
          <a:stretch/>
        </p:blipFill>
        <p:spPr>
          <a:xfrm>
            <a:off x="6486010" y="1"/>
            <a:ext cx="5705987" cy="6858000"/>
          </a:xfrm>
          <a:prstGeom prst="rect">
            <a:avLst/>
          </a:prstGeom>
        </p:spPr>
      </p:pic>
      <p:sp>
        <p:nvSpPr>
          <p:cNvPr id="43" name="Pladsholder til billede 12">
            <a:extLst>
              <a:ext uri="{FF2B5EF4-FFF2-40B4-BE49-F238E27FC236}">
                <a16:creationId xmlns:a16="http://schemas.microsoft.com/office/drawing/2014/main" id="{9D0A3E25-5BD3-450C-AD26-2E6329160D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86009" y="0"/>
            <a:ext cx="5705992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grpSp>
        <p:nvGrpSpPr>
          <p:cNvPr id="57" name="Gruppe 56">
            <a:extLst>
              <a:ext uri="{FF2B5EF4-FFF2-40B4-BE49-F238E27FC236}">
                <a16:creationId xmlns:a16="http://schemas.microsoft.com/office/drawing/2014/main" id="{8911A26C-065E-4A08-960E-5F1BB6A23EB4}"/>
              </a:ext>
            </a:extLst>
          </p:cNvPr>
          <p:cNvGrpSpPr/>
          <p:nvPr userDrawn="1"/>
        </p:nvGrpSpPr>
        <p:grpSpPr>
          <a:xfrm>
            <a:off x="900032" y="166644"/>
            <a:ext cx="2873259" cy="474421"/>
            <a:chOff x="633332" y="243430"/>
            <a:chExt cx="2873259" cy="474421"/>
          </a:xfrm>
        </p:grpSpPr>
        <p:sp>
          <p:nvSpPr>
            <p:cNvPr id="58" name="Tekstfelt 57">
              <a:extLst>
                <a:ext uri="{FF2B5EF4-FFF2-40B4-BE49-F238E27FC236}">
                  <a16:creationId xmlns:a16="http://schemas.microsoft.com/office/drawing/2014/main" id="{C5EA307D-D8BC-4F85-B3AA-74F25AD4BA45}"/>
                </a:ext>
              </a:extLst>
            </p:cNvPr>
            <p:cNvSpPr txBox="1"/>
            <p:nvPr userDrawn="1"/>
          </p:nvSpPr>
          <p:spPr>
            <a:xfrm>
              <a:off x="633605" y="243430"/>
              <a:ext cx="200449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a-DK" sz="1400" b="1" i="0" u="none" strike="noStrike" baseline="0" dirty="0">
                  <a:solidFill>
                    <a:schemeClr val="tx2"/>
                  </a:solidFill>
                  <a:latin typeface="Mari Office" panose="020B0506040000020004" pitchFamily="34" charset="0"/>
                </a:rPr>
                <a:t>Rigshospitalet</a:t>
              </a:r>
              <a:endParaRPr lang="da-DK" sz="1100" b="1" dirty="0">
                <a:solidFill>
                  <a:schemeClr val="tx2"/>
                </a:solidFill>
                <a:latin typeface="Mari Office" panose="020B0506040000020004" pitchFamily="34" charset="0"/>
              </a:endParaRPr>
            </a:p>
          </p:txBody>
        </p:sp>
        <p:sp>
          <p:nvSpPr>
            <p:cNvPr id="59" name="Tekstfelt 58">
              <a:extLst>
                <a:ext uri="{FF2B5EF4-FFF2-40B4-BE49-F238E27FC236}">
                  <a16:creationId xmlns:a16="http://schemas.microsoft.com/office/drawing/2014/main" id="{8932EF0D-2095-484E-A2DF-4FC584ECA033}"/>
                </a:ext>
              </a:extLst>
            </p:cNvPr>
            <p:cNvSpPr txBox="1"/>
            <p:nvPr userDrawn="1"/>
          </p:nvSpPr>
          <p:spPr>
            <a:xfrm>
              <a:off x="633332" y="410074"/>
              <a:ext cx="287325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a-DK" sz="1400" b="1" i="0" u="none" strike="noStrike" baseline="0" dirty="0">
                  <a:solidFill>
                    <a:schemeClr val="tx2"/>
                  </a:solidFill>
                  <a:latin typeface="Mari Office" panose="020B0506040000020004" pitchFamily="34" charset="0"/>
                </a:rPr>
                <a:t>Mary Elizabeths Hospital</a:t>
              </a:r>
              <a:endParaRPr lang="da-DK" sz="1400" b="1" dirty="0">
                <a:solidFill>
                  <a:schemeClr val="tx2"/>
                </a:solidFill>
                <a:latin typeface="Mari Office" panose="020B0506040000020004" pitchFamily="34" charset="0"/>
              </a:endParaRPr>
            </a:p>
          </p:txBody>
        </p:sp>
      </p:grpSp>
      <p:pic>
        <p:nvPicPr>
          <p:cNvPr id="21" name="Billede 20">
            <a:extLst>
              <a:ext uri="{FF2B5EF4-FFF2-40B4-BE49-F238E27FC236}">
                <a16:creationId xmlns:a16="http://schemas.microsoft.com/office/drawing/2014/main" id="{C808E948-BE09-406A-B5F2-F24FD4D6E5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69688"/>
            <a:ext cx="670518" cy="670518"/>
          </a:xfrm>
          <a:prstGeom prst="rect">
            <a:avLst/>
          </a:prstGeom>
        </p:spPr>
      </p:pic>
      <p:sp>
        <p:nvSpPr>
          <p:cNvPr id="23" name="Pladsholder til tekst 2">
            <a:extLst>
              <a:ext uri="{FF2B5EF4-FFF2-40B4-BE49-F238E27FC236}">
                <a16:creationId xmlns:a16="http://schemas.microsoft.com/office/drawing/2014/main" id="{DC8B4191-3A6C-4F56-BFD9-B90B702D14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32" y="1115074"/>
            <a:ext cx="4675187" cy="2173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41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Overskrift 41pt skrives her i to eller flere linjer</a:t>
            </a:r>
          </a:p>
        </p:txBody>
      </p:sp>
      <p:sp>
        <p:nvSpPr>
          <p:cNvPr id="20" name="Pladsholder til tekst 43">
            <a:extLst>
              <a:ext uri="{FF2B5EF4-FFF2-40B4-BE49-F238E27FC236}">
                <a16:creationId xmlns:a16="http://schemas.microsoft.com/office/drawing/2014/main" id="{87094CC4-4D49-4FB1-8CFC-483B80D179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0033" y="3348912"/>
            <a:ext cx="4675560" cy="7313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da-DK" dirty="0"/>
              <a:t>Underoverskrift 15pt skrives her i to eller max tre linjer</a:t>
            </a:r>
          </a:p>
        </p:txBody>
      </p:sp>
      <p:pic>
        <p:nvPicPr>
          <p:cNvPr id="3" name="Billede 2" descr="Et billede, der indeholder tekst&#10;&#10;Automatisk genereret beskrivelse">
            <a:extLst>
              <a:ext uri="{FF2B5EF4-FFF2-40B4-BE49-F238E27FC236}">
                <a16:creationId xmlns:a16="http://schemas.microsoft.com/office/drawing/2014/main" id="{1C7D7110-3DD4-404B-9669-58A327B1D6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21" r="12547" b="2875"/>
          <a:stretch/>
        </p:blipFill>
        <p:spPr>
          <a:xfrm>
            <a:off x="3878174" y="4900373"/>
            <a:ext cx="8388588" cy="201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6263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ast overskrift">
            <a:extLst>
              <a:ext uri="{FF2B5EF4-FFF2-40B4-BE49-F238E27FC236}">
                <a16:creationId xmlns:a16="http://schemas.microsoft.com/office/drawing/2014/main" id="{2ADD3789-FB9B-4A98-947A-323E54A0563E}"/>
              </a:ext>
            </a:extLst>
          </p:cNvPr>
          <p:cNvSpPr txBox="1"/>
          <p:nvPr userDrawn="1"/>
        </p:nvSpPr>
        <p:spPr>
          <a:xfrm>
            <a:off x="539748" y="539751"/>
            <a:ext cx="11109325" cy="65017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a-DK" sz="3200" b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Brugerguide - Slet før anvendelse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947B755B-6448-4596-BA2D-0307AF272C2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58800" y="1479519"/>
            <a:ext cx="2280360" cy="384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sz="900" b="1" baseline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tekst typografier</a:t>
            </a:r>
            <a:endParaRPr lang="da-DK" sz="900" b="1" noProof="1">
              <a:solidFill>
                <a:schemeClr val="accent5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altLang="da-DK" sz="900" b="1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 </a:t>
            </a:r>
            <a:r>
              <a:rPr lang="da-DK" altLang="da-DK" sz="900" b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frem i tekst-niveauer. Klik </a:t>
            </a:r>
            <a:r>
              <a:rPr lang="da-DK" altLang="da-DK" sz="900" b="1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da-DK" altLang="da-DK" sz="900" b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derefter </a:t>
            </a:r>
            <a:r>
              <a:rPr lang="da-DK" altLang="da-DK" sz="900" b="1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da-DK" altLang="da-DK" sz="900" b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skifte fra et niveau til et næste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tilbage i tekst-niveauer, </a:t>
            </a:r>
            <a:br>
              <a:rPr lang="da-DK" altLang="da-DK" sz="900" b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</a:t>
            </a:r>
            <a:r>
              <a:rPr lang="da-DK" altLang="da-DK" sz="900" b="1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SHIFT+TAB</a:t>
            </a:r>
            <a:endParaRPr lang="da-DK" altLang="da-DK" sz="900" b="0" noProof="1">
              <a:solidFill>
                <a:schemeClr val="accent5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Alternativt kan </a:t>
            </a:r>
            <a:br>
              <a:rPr lang="da-DK" altLang="da-DK" sz="900" b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1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Forøg</a:t>
            </a:r>
            <a:r>
              <a:rPr lang="da-DK" altLang="da-DK" sz="900" b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</a:t>
            </a:r>
            <a:r>
              <a:rPr lang="da-DK" altLang="da-DK" sz="900" b="1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Formindsk</a:t>
            </a:r>
            <a:r>
              <a:rPr lang="da-DK" altLang="da-DK" sz="900" b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listeniveau bruges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Ændre slide layouts</a:t>
            </a:r>
            <a:endParaRPr lang="da-DK" altLang="da-DK" sz="900" b="0" noProof="1">
              <a:solidFill>
                <a:schemeClr val="accent5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pilen</a:t>
            </a:r>
            <a:r>
              <a:rPr lang="da-DK" altLang="da-DK" sz="900" b="0" baseline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ved siden af </a:t>
            </a:r>
            <a:r>
              <a:rPr lang="da-DK" altLang="da-DK" sz="900" b="1" baseline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  <a:r>
              <a:rPr lang="da-DK" altLang="da-DK" sz="900" b="0" baseline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a-DK" altLang="da-DK" sz="900" b="0" baseline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baseline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få vist en dropdown menu af </a:t>
            </a:r>
            <a:br>
              <a:rPr lang="da-DK" altLang="da-DK" sz="900" b="0" baseline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baseline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mulige slides layout</a:t>
            </a:r>
            <a:endParaRPr lang="da-DK" altLang="da-DK" sz="900" b="0" noProof="1">
              <a:solidFill>
                <a:schemeClr val="accent5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  <a:r>
              <a:rPr lang="da-DK" altLang="da-DK" sz="900" b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ændre dit </a:t>
            </a:r>
            <a:br>
              <a:rPr lang="da-DK" altLang="da-DK" sz="900" b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nuværende layout til et alternativt</a:t>
            </a:r>
          </a:p>
          <a:p>
            <a:pPr fontAlgn="auto">
              <a:spcBef>
                <a:spcPts val="120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</a:t>
            </a:r>
            <a:r>
              <a:rPr lang="da-DK" altLang="da-DK" sz="900" b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nulstille placering, størrelse og formatering af pladsholdere til layoutets oprindelige design</a:t>
            </a:r>
            <a:endParaRPr lang="da-DK" sz="900" noProof="1">
              <a:solidFill>
                <a:schemeClr val="accent5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accent5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1 Forøg formindsk">
            <a:extLst>
              <a:ext uri="{FF2B5EF4-FFF2-40B4-BE49-F238E27FC236}">
                <a16:creationId xmlns:a16="http://schemas.microsoft.com/office/drawing/2014/main" id="{BE3F2A4D-A970-4373-80B3-67E334A071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19597" y="2564168"/>
            <a:ext cx="549328" cy="285228"/>
          </a:xfrm>
          <a:prstGeom prst="rect">
            <a:avLst/>
          </a:prstGeom>
        </p:spPr>
      </p:pic>
      <p:pic>
        <p:nvPicPr>
          <p:cNvPr id="5" name="3 Layout">
            <a:extLst>
              <a:ext uri="{FF2B5EF4-FFF2-40B4-BE49-F238E27FC236}">
                <a16:creationId xmlns:a16="http://schemas.microsoft.com/office/drawing/2014/main" id="{7FA72ED7-A94A-4827-AF31-64CC10D6FF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6944" r="2272" b="69429"/>
          <a:stretch/>
        </p:blipFill>
        <p:spPr>
          <a:xfrm>
            <a:off x="2748981" y="3277001"/>
            <a:ext cx="593368" cy="192211"/>
          </a:xfrm>
          <a:prstGeom prst="rect">
            <a:avLst/>
          </a:prstGeom>
        </p:spPr>
      </p:pic>
      <p:pic>
        <p:nvPicPr>
          <p:cNvPr id="6" name="4 Nulstil">
            <a:extLst>
              <a:ext uri="{FF2B5EF4-FFF2-40B4-BE49-F238E27FC236}">
                <a16:creationId xmlns:a16="http://schemas.microsoft.com/office/drawing/2014/main" id="{1E10C124-BB74-4535-896A-FC0877BDE6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48981" y="4655118"/>
            <a:ext cx="547241" cy="197798"/>
          </a:xfrm>
          <a:prstGeom prst="rect">
            <a:avLst/>
          </a:prstGeom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2847F261-485E-4FDF-B16A-229B02B72B8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41331" y="1479519"/>
            <a:ext cx="2160798" cy="44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 billede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 slides med billedpladsholder eller hvilken som helst anden pladsholder, klik på pladsholderens kant. TIP: Hold Shift nede og klik på pladsholderen</a:t>
            </a:r>
            <a:endParaRPr lang="da-DK" altLang="da-DK" sz="900" noProof="1">
              <a:solidFill>
                <a:schemeClr val="accent5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Indsæt firma billede</a:t>
            </a:r>
            <a:endParaRPr lang="da-DK" altLang="da-DK" sz="900" b="0" noProof="1">
              <a:solidFill>
                <a:schemeClr val="accent5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Klik på den blå </a:t>
            </a:r>
            <a:r>
              <a:rPr lang="da-DK" altLang="da-DK" sz="900" b="1" baseline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Templafy</a:t>
            </a:r>
            <a:r>
              <a:rPr lang="da-DK" altLang="da-DK" sz="900" b="0" baseline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baseline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I drop ned menuen, vælg </a:t>
            </a:r>
            <a:r>
              <a:rPr lang="da-DK" altLang="da-DK" sz="900" b="1" baseline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Images</a:t>
            </a:r>
            <a:r>
              <a:rPr lang="da-DK" altLang="da-DK" sz="900" b="0" baseline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da-DK" altLang="da-DK" sz="900" b="0" baseline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baseline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eller klik på </a:t>
            </a:r>
            <a:r>
              <a:rPr lang="da-DK" altLang="da-DK" sz="900" b="1" baseline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Images</a:t>
            </a:r>
            <a:r>
              <a:rPr lang="da-DK" altLang="da-DK" sz="900" b="0" i="0" baseline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</a:t>
            </a:r>
            <a:r>
              <a:rPr lang="da-DK" altLang="da-DK" sz="900" b="0" baseline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Templafy vinduet i højre side af skærmen</a:t>
            </a:r>
            <a:endParaRPr lang="da-DK" altLang="da-DK" sz="900" noProof="1">
              <a:solidFill>
                <a:schemeClr val="accent5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altLang="da-DK" sz="900" b="1" baseline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Browse efter andre billeder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</a:t>
            </a:r>
            <a:r>
              <a:rPr lang="da-DK" altLang="da-DK" sz="900" b="0" baseline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på </a:t>
            </a:r>
            <a:r>
              <a:rPr lang="da-DK" altLang="da-DK" sz="900" b="1" baseline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Tools-</a:t>
            </a:r>
            <a:r>
              <a:rPr lang="da-DK" altLang="da-DK" sz="900" b="0" baseline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knappen</a:t>
            </a:r>
            <a:br>
              <a:rPr lang="da-DK" altLang="da-DK" sz="900" b="0" baseline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baseline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 findes under firma fanen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baseline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baseline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</a:t>
            </a:r>
            <a:r>
              <a:rPr lang="da-DK" altLang="da-DK" sz="900" b="1" baseline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</a:t>
            </a:r>
            <a:r>
              <a:rPr lang="da-DK" altLang="da-DK" sz="900" b="0" baseline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browse </a:t>
            </a:r>
            <a:br>
              <a:rPr lang="da-DK" altLang="da-DK" sz="900" b="0" baseline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baseline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efter et billede</a:t>
            </a:r>
            <a:endParaRPr lang="da-DK" altLang="da-DK" sz="900" noProof="1">
              <a:solidFill>
                <a:schemeClr val="accent5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900" b="1" dirty="0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C. Indsæt et kopieret billede</a:t>
            </a:r>
            <a:endParaRPr lang="da-DK" altLang="da-DK" sz="900" noProof="1">
              <a:solidFill>
                <a:schemeClr val="accent5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1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</a:t>
            </a:r>
            <a:r>
              <a:rPr lang="da-DK" altLang="da-DK" sz="900" b="1" baseline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Tools-</a:t>
            </a:r>
            <a:r>
              <a:rPr lang="da-DK" altLang="da-DK" sz="900" b="0" baseline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knappen</a:t>
            </a:r>
            <a:r>
              <a:rPr lang="da-DK" altLang="da-DK" sz="900" b="1" baseline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a-DK" altLang="da-DK" sz="900" b="1" baseline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baseline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 findes under firma fanen 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baseline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baseline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</a:t>
            </a:r>
            <a:r>
              <a:rPr lang="da-DK" altLang="da-DK" sz="900" b="1" baseline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Paste</a:t>
            </a:r>
            <a:r>
              <a:rPr lang="da-DK" altLang="da-DK" sz="900" b="0" baseline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indsætte det kopierede billede</a:t>
            </a:r>
            <a:endParaRPr lang="da-DK" altLang="da-DK" sz="900" b="1" noProof="1">
              <a:solidFill>
                <a:schemeClr val="accent5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1" noProof="1">
              <a:solidFill>
                <a:schemeClr val="accent5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uppe 7">
            <a:extLst>
              <a:ext uri="{FF2B5EF4-FFF2-40B4-BE49-F238E27FC236}">
                <a16:creationId xmlns:a16="http://schemas.microsoft.com/office/drawing/2014/main" id="{B67D74D2-BE20-473E-9418-AA15C3DC3E5D}"/>
              </a:ext>
            </a:extLst>
          </p:cNvPr>
          <p:cNvGrpSpPr/>
          <p:nvPr userDrawn="1"/>
        </p:nvGrpSpPr>
        <p:grpSpPr>
          <a:xfrm>
            <a:off x="6241457" y="3341699"/>
            <a:ext cx="740398" cy="934814"/>
            <a:chOff x="6398620" y="3815586"/>
            <a:chExt cx="740398" cy="934814"/>
          </a:xfrm>
        </p:grpSpPr>
        <p:pic>
          <p:nvPicPr>
            <p:cNvPr id="9" name="6 Crop">
              <a:extLst>
                <a:ext uri="{FF2B5EF4-FFF2-40B4-BE49-F238E27FC236}">
                  <a16:creationId xmlns:a16="http://schemas.microsoft.com/office/drawing/2014/main" id="{172BDEE7-3755-4542-B9D2-CF94D61F32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6398620" y="3815586"/>
              <a:ext cx="337400" cy="321707"/>
            </a:xfrm>
            <a:prstGeom prst="rect">
              <a:avLst/>
            </a:prstGeom>
          </p:spPr>
        </p:pic>
        <p:pic>
          <p:nvPicPr>
            <p:cNvPr id="10" name="Billede 9">
              <a:extLst>
                <a:ext uri="{FF2B5EF4-FFF2-40B4-BE49-F238E27FC236}">
                  <a16:creationId xmlns:a16="http://schemas.microsoft.com/office/drawing/2014/main" id="{1A421CAD-5267-4F56-80ED-F8834288311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/>
            <a:srcRect l="1304" t="11451" r="30180" b="26335"/>
            <a:stretch/>
          </p:blipFill>
          <p:spPr>
            <a:xfrm>
              <a:off x="6442770" y="4118189"/>
              <a:ext cx="696248" cy="632211"/>
            </a:xfrm>
            <a:prstGeom prst="rect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</p:pic>
      </p:grp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EE603751-BFC1-4D3D-B6CA-35D9AC83F8C2}"/>
              </a:ext>
            </a:extLst>
          </p:cNvPr>
          <p:cNvGrpSpPr/>
          <p:nvPr userDrawn="1"/>
        </p:nvGrpSpPr>
        <p:grpSpPr>
          <a:xfrm>
            <a:off x="6234489" y="4380694"/>
            <a:ext cx="740397" cy="929593"/>
            <a:chOff x="6391652" y="4854581"/>
            <a:chExt cx="740397" cy="929593"/>
          </a:xfrm>
        </p:grpSpPr>
        <p:pic>
          <p:nvPicPr>
            <p:cNvPr id="12" name="6 Crop">
              <a:extLst>
                <a:ext uri="{FF2B5EF4-FFF2-40B4-BE49-F238E27FC236}">
                  <a16:creationId xmlns:a16="http://schemas.microsoft.com/office/drawing/2014/main" id="{AC6171F8-563F-4302-A350-A94231C5C2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6391652" y="4854581"/>
              <a:ext cx="337400" cy="321707"/>
            </a:xfrm>
            <a:prstGeom prst="rect">
              <a:avLst/>
            </a:prstGeom>
          </p:spPr>
        </p:pic>
        <p:pic>
          <p:nvPicPr>
            <p:cNvPr id="13" name="Billede 12">
              <a:extLst>
                <a:ext uri="{FF2B5EF4-FFF2-40B4-BE49-F238E27FC236}">
                  <a16:creationId xmlns:a16="http://schemas.microsoft.com/office/drawing/2014/main" id="{111851DA-0020-4C30-A3F7-5847B062748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/>
            <a:srcRect l="1152" t="11676" r="31017" b="26411"/>
            <a:stretch/>
          </p:blipFill>
          <p:spPr>
            <a:xfrm>
              <a:off x="6442770" y="5155024"/>
              <a:ext cx="689279" cy="629150"/>
            </a:xfrm>
            <a:prstGeom prst="rect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</p:pic>
      </p:grpSp>
      <p:grpSp>
        <p:nvGrpSpPr>
          <p:cNvPr id="14" name="Gruppe 13">
            <a:extLst>
              <a:ext uri="{FF2B5EF4-FFF2-40B4-BE49-F238E27FC236}">
                <a16:creationId xmlns:a16="http://schemas.microsoft.com/office/drawing/2014/main" id="{B26EFE25-D0DD-4BE9-A7F1-8AD6D821B282}"/>
              </a:ext>
            </a:extLst>
          </p:cNvPr>
          <p:cNvGrpSpPr/>
          <p:nvPr userDrawn="1"/>
        </p:nvGrpSpPr>
        <p:grpSpPr>
          <a:xfrm>
            <a:off x="6285608" y="2237665"/>
            <a:ext cx="676669" cy="997704"/>
            <a:chOff x="6442771" y="2574072"/>
            <a:chExt cx="676669" cy="997704"/>
          </a:xfrm>
        </p:grpSpPr>
        <p:pic>
          <p:nvPicPr>
            <p:cNvPr id="15" name="Billede 14">
              <a:extLst>
                <a:ext uri="{FF2B5EF4-FFF2-40B4-BE49-F238E27FC236}">
                  <a16:creationId xmlns:a16="http://schemas.microsoft.com/office/drawing/2014/main" id="{C60EBFD0-662E-46F5-AC1E-C62225B7EC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6442771" y="2574072"/>
              <a:ext cx="305786" cy="365851"/>
            </a:xfrm>
            <a:prstGeom prst="rect">
              <a:avLst/>
            </a:prstGeom>
          </p:spPr>
        </p:pic>
        <p:pic>
          <p:nvPicPr>
            <p:cNvPr id="16" name="Billede 15">
              <a:extLst>
                <a:ext uri="{FF2B5EF4-FFF2-40B4-BE49-F238E27FC236}">
                  <a16:creationId xmlns:a16="http://schemas.microsoft.com/office/drawing/2014/main" id="{F578A2A6-5D18-489A-9584-8C2E6B89590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/>
            <a:srcRect l="1432" t="16308" r="2422" b="1509"/>
            <a:stretch/>
          </p:blipFill>
          <p:spPr>
            <a:xfrm>
              <a:off x="6444587" y="2943287"/>
              <a:ext cx="674853" cy="628489"/>
            </a:xfrm>
            <a:prstGeom prst="rect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</p:pic>
      </p:grpSp>
      <p:sp>
        <p:nvSpPr>
          <p:cNvPr id="17" name="Text Box 3">
            <a:extLst>
              <a:ext uri="{FF2B5EF4-FFF2-40B4-BE49-F238E27FC236}">
                <a16:creationId xmlns:a16="http://schemas.microsoft.com/office/drawing/2014/main" id="{2681039D-A854-4409-B2A5-DCA452AD138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982683" y="1479519"/>
            <a:ext cx="2566254" cy="455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 billede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</a:t>
            </a:r>
            <a:r>
              <a:rPr lang="da-DK" altLang="da-DK" sz="900" b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ændre </a:t>
            </a:r>
            <a:br>
              <a:rPr lang="da-DK" altLang="da-DK" sz="900" b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billedets fokus/størrelse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Ønsker du at skalere billedet, så </a:t>
            </a:r>
            <a:br>
              <a:rPr lang="da-DK" altLang="da-DK" sz="900" b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da-DK" altLang="da-DK" sz="900" b="1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</a:t>
            </a:r>
            <a:r>
              <a:rPr lang="da-DK" altLang="da-DK" sz="900" b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 nede, mens </a:t>
            </a:r>
            <a:br>
              <a:rPr lang="da-DK" altLang="da-DK" sz="900" b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trækker i billedets hjørner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</a:t>
            </a:r>
            <a:r>
              <a:rPr lang="da-DK" altLang="da-DK" sz="900" b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Hvis du sletter billedet og indsætter </a:t>
            </a:r>
            <a:br>
              <a:rPr lang="da-DK" altLang="da-DK" sz="900" b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nyt, kan billedet lægge sig foran tekst og grafik. Hvis dette sker, højreklik på billedet </a:t>
            </a:r>
            <a:br>
              <a:rPr lang="da-DK" altLang="da-DK" sz="900" b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vælg </a:t>
            </a:r>
            <a:r>
              <a:rPr lang="da-DK" altLang="da-DK" sz="900" b="1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Placer bagest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justere sidenummerering, </a:t>
            </a:r>
            <a:br>
              <a:rPr lang="da-DK" sz="900" b="1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900" b="1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 og sidefod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Gør dette som</a:t>
            </a:r>
            <a:r>
              <a:rPr lang="da-DK" altLang="da-DK" sz="900" b="0" baseline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det sidste i din præsentation, </a:t>
            </a:r>
            <a:br>
              <a:rPr lang="da-DK" altLang="da-DK" sz="900" b="0" baseline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baseline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så det slår igennem på alle slides</a:t>
            </a:r>
            <a:endParaRPr lang="da-DK" sz="900" b="1" noProof="1">
              <a:solidFill>
                <a:schemeClr val="accent5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Sidehoved og Sidefod</a:t>
            </a:r>
            <a:br>
              <a:rPr lang="da-DK" altLang="da-DK" sz="900" b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(Tekst kommer fra Templafy)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 på alle </a:t>
            </a:r>
            <a:r>
              <a:rPr lang="da-DK" altLang="da-DK" sz="900" b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eller </a:t>
            </a:r>
            <a:r>
              <a:rPr lang="da-DK" altLang="da-DK" sz="900" b="1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</a:t>
            </a:r>
            <a:r>
              <a:rPr lang="da-DK" altLang="da-DK" sz="900" b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hvis det kun skal være på et enkelt slide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se hjælpelinjer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 </a:t>
            </a:r>
            <a:r>
              <a:rPr lang="da-DK" altLang="da-DK" sz="900" b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sæt hak ved </a:t>
            </a:r>
            <a:r>
              <a:rPr lang="da-DK" altLang="da-DK" sz="900" b="1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Alt + F9 </a:t>
            </a:r>
            <a:r>
              <a:rPr lang="da-DK" altLang="da-DK" sz="900" b="0" noProof="1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hurtig visning af hjælpelinjer</a:t>
            </a:r>
          </a:p>
        </p:txBody>
      </p:sp>
      <p:pic>
        <p:nvPicPr>
          <p:cNvPr id="18" name="6 Beskær">
            <a:extLst>
              <a:ext uri="{FF2B5EF4-FFF2-40B4-BE49-F238E27FC236}">
                <a16:creationId xmlns:a16="http://schemas.microsoft.com/office/drawing/2014/main" id="{137F1DBE-DA88-45F6-8F08-22B49A62862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85312" y="1658669"/>
            <a:ext cx="337400" cy="321707"/>
          </a:xfrm>
          <a:prstGeom prst="rect">
            <a:avLst/>
          </a:prstGeom>
        </p:spPr>
      </p:pic>
      <p:pic>
        <p:nvPicPr>
          <p:cNvPr id="19" name="7 Skalér billede">
            <a:extLst>
              <a:ext uri="{FF2B5EF4-FFF2-40B4-BE49-F238E27FC236}">
                <a16:creationId xmlns:a16="http://schemas.microsoft.com/office/drawing/2014/main" id="{B1817031-610D-4CE7-95C4-98D255053B1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085312" y="2019309"/>
            <a:ext cx="359695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0591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ndholdsside m bille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58221917-D47D-4552-AB99-C63D9C438A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6879600" cy="68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7AD2F80F-EF1D-4CB0-A14B-216BD938DC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24531" y="365125"/>
            <a:ext cx="4469364" cy="362663"/>
          </a:xfrm>
        </p:spPr>
        <p:txBody>
          <a:bodyPr>
            <a:normAutofit/>
          </a:bodyPr>
          <a:lstStyle>
            <a:lvl1pPr algn="r">
              <a:defRPr sz="2400">
                <a:solidFill>
                  <a:srgbClr val="0010A0"/>
                </a:solidFill>
              </a:defRPr>
            </a:lvl1pPr>
          </a:lstStyle>
          <a:p>
            <a:r>
              <a:rPr lang="da-DK" dirty="0"/>
              <a:t>Klik for at tilføje en overskrift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DD820865-AE88-4574-A4FC-DCBD1BAA1EAD}"/>
              </a:ext>
            </a:extLst>
          </p:cNvPr>
          <p:cNvSpPr txBox="1"/>
          <p:nvPr userDrawn="1"/>
        </p:nvSpPr>
        <p:spPr>
          <a:xfrm>
            <a:off x="0" y="6428791"/>
            <a:ext cx="2868369" cy="230832"/>
          </a:xfrm>
          <a:prstGeom prst="rect">
            <a:avLst/>
          </a:prstGeom>
          <a:noFill/>
        </p:spPr>
        <p:txBody>
          <a:bodyPr wrap="none" lIns="360000" rtlCol="0" anchor="ctr" anchorCtr="0">
            <a:spAutoFit/>
          </a:bodyPr>
          <a:lstStyle/>
          <a:p>
            <a:r>
              <a:rPr lang="da-DK" sz="900" dirty="0">
                <a:solidFill>
                  <a:schemeClr val="bg1"/>
                </a:solidFill>
              </a:rPr>
              <a:t>© Herzog &amp; de </a:t>
            </a:r>
            <a:r>
              <a:rPr lang="da-DK" sz="900" dirty="0" err="1">
                <a:solidFill>
                  <a:schemeClr val="bg1"/>
                </a:solidFill>
              </a:rPr>
              <a:t>Meuron</a:t>
            </a:r>
            <a:r>
              <a:rPr lang="da-DK" sz="900" dirty="0">
                <a:solidFill>
                  <a:schemeClr val="bg1"/>
                </a:solidFill>
              </a:rPr>
              <a:t> – Vilhelm Lauritzen Arkitekter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BAAF307-BAD7-40B6-9996-80C7185240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24725" y="1035050"/>
            <a:ext cx="4468813" cy="49736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7C6BEE02-ED11-470F-B527-FFB58DC6A3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69856"/>
          <a:stretch/>
        </p:blipFill>
        <p:spPr>
          <a:xfrm>
            <a:off x="140672" y="136526"/>
            <a:ext cx="396000" cy="398316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5E7D4F5A-097E-41D5-8F4A-72DBC7E2C8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0721"/>
          <a:stretch/>
        </p:blipFill>
        <p:spPr>
          <a:xfrm>
            <a:off x="11613503" y="6218857"/>
            <a:ext cx="486525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6515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49CE1-18E4-764F-9FA8-2CA820635786}" type="datetimeFigureOut">
              <a:rPr lang="da-DK" smtClean="0"/>
              <a:t>31-10-2023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2020D-829E-E74D-A720-CF85BEAF93F0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 descr="NHN logo small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66" y="136524"/>
            <a:ext cx="750455" cy="59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4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2A0485A6-7DC6-4110-90A4-66D89187C94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00032" y="2137258"/>
            <a:ext cx="7757920" cy="3456000"/>
          </a:xfrm>
          <a:prstGeom prst="rect">
            <a:avLst/>
          </a:prstGeom>
        </p:spPr>
        <p:txBody>
          <a:bodyPr/>
          <a:lstStyle>
            <a:lvl1pPr marL="285750" indent="-285750">
              <a:buSzPct val="110000"/>
              <a:buFontTx/>
              <a:buBlip>
                <a:blip r:embed="rId3"/>
              </a:buBlip>
              <a:defRPr sz="1500">
                <a:solidFill>
                  <a:schemeClr val="bg1"/>
                </a:solidFill>
                <a:latin typeface="+mn-lt"/>
              </a:defRPr>
            </a:lvl1pPr>
            <a:lvl2pPr marL="628650" indent="-171450">
              <a:buFontTx/>
              <a:buBlip>
                <a:blip r:embed="rId3"/>
              </a:buBlip>
              <a:defRPr>
                <a:solidFill>
                  <a:schemeClr val="bg1"/>
                </a:solidFill>
              </a:defRPr>
            </a:lvl2pPr>
            <a:lvl3pPr marL="1085850" indent="-171450">
              <a:buFontTx/>
              <a:buBlip>
                <a:blip r:embed="rId3"/>
              </a:buBlip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tilføje brødtekst 15pt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grpSp>
        <p:nvGrpSpPr>
          <p:cNvPr id="19" name="Gruppe 18">
            <a:extLst>
              <a:ext uri="{FF2B5EF4-FFF2-40B4-BE49-F238E27FC236}">
                <a16:creationId xmlns:a16="http://schemas.microsoft.com/office/drawing/2014/main" id="{A7E5948B-82A5-4F04-A964-EC51EEFF3F42}"/>
              </a:ext>
            </a:extLst>
          </p:cNvPr>
          <p:cNvGrpSpPr/>
          <p:nvPr userDrawn="1"/>
        </p:nvGrpSpPr>
        <p:grpSpPr>
          <a:xfrm>
            <a:off x="900032" y="166644"/>
            <a:ext cx="2873259" cy="474421"/>
            <a:chOff x="633332" y="243430"/>
            <a:chExt cx="2873259" cy="474421"/>
          </a:xfrm>
        </p:grpSpPr>
        <p:sp>
          <p:nvSpPr>
            <p:cNvPr id="20" name="Tekstfelt 19">
              <a:extLst>
                <a:ext uri="{FF2B5EF4-FFF2-40B4-BE49-F238E27FC236}">
                  <a16:creationId xmlns:a16="http://schemas.microsoft.com/office/drawing/2014/main" id="{E9F48D0B-B16A-4A56-AA53-802CB73DDC1A}"/>
                </a:ext>
              </a:extLst>
            </p:cNvPr>
            <p:cNvSpPr txBox="1"/>
            <p:nvPr userDrawn="1"/>
          </p:nvSpPr>
          <p:spPr>
            <a:xfrm>
              <a:off x="633605" y="243430"/>
              <a:ext cx="200449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a-DK" sz="1400" b="1" i="0" u="none" strike="noStrike" baseline="0" dirty="0">
                  <a:solidFill>
                    <a:schemeClr val="bg1"/>
                  </a:solidFill>
                  <a:latin typeface="Mari Office" panose="020B0506040000020004" pitchFamily="34" charset="0"/>
                </a:rPr>
                <a:t>Rigshospitalet</a:t>
              </a:r>
              <a:endParaRPr lang="da-DK" sz="1100" b="1" dirty="0">
                <a:solidFill>
                  <a:schemeClr val="bg1"/>
                </a:solidFill>
                <a:latin typeface="Mari Office" panose="020B0506040000020004" pitchFamily="34" charset="0"/>
              </a:endParaRPr>
            </a:p>
          </p:txBody>
        </p:sp>
        <p:sp>
          <p:nvSpPr>
            <p:cNvPr id="21" name="Tekstfelt 20">
              <a:extLst>
                <a:ext uri="{FF2B5EF4-FFF2-40B4-BE49-F238E27FC236}">
                  <a16:creationId xmlns:a16="http://schemas.microsoft.com/office/drawing/2014/main" id="{591DE3B2-475F-4B55-A37E-289BC729C288}"/>
                </a:ext>
              </a:extLst>
            </p:cNvPr>
            <p:cNvSpPr txBox="1"/>
            <p:nvPr userDrawn="1"/>
          </p:nvSpPr>
          <p:spPr>
            <a:xfrm>
              <a:off x="633332" y="410074"/>
              <a:ext cx="287325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a-DK" sz="1400" b="1" i="0" u="none" strike="noStrike" baseline="0" dirty="0">
                  <a:solidFill>
                    <a:schemeClr val="bg1"/>
                  </a:solidFill>
                  <a:latin typeface="Mari Office" panose="020B0506040000020004" pitchFamily="34" charset="0"/>
                </a:rPr>
                <a:t>Mary Elizabeths Hospital</a:t>
              </a:r>
              <a:endParaRPr lang="da-DK" sz="1400" b="1" dirty="0">
                <a:solidFill>
                  <a:schemeClr val="bg1"/>
                </a:solidFill>
                <a:latin typeface="Mari Office" panose="020B0506040000020004" pitchFamily="34" charset="0"/>
              </a:endParaRPr>
            </a:p>
          </p:txBody>
        </p:sp>
      </p:grpSp>
      <p:sp>
        <p:nvSpPr>
          <p:cNvPr id="22" name="Pladsholder til tekst 11">
            <a:extLst>
              <a:ext uri="{FF2B5EF4-FFF2-40B4-BE49-F238E27FC236}">
                <a16:creationId xmlns:a16="http://schemas.microsoft.com/office/drawing/2014/main" id="{E447A72F-9F64-43FC-A295-498BB3632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0305" y="1210718"/>
            <a:ext cx="7757920" cy="62373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35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Overskrift 35pt skrives her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44BC99BF-3A67-4A31-9046-D826B9D5B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89533" y="6414866"/>
            <a:ext cx="687386" cy="356869"/>
          </a:xfrm>
          <a:prstGeom prst="rect">
            <a:avLst/>
          </a:prstGeom>
        </p:spPr>
        <p:txBody>
          <a:bodyPr/>
          <a:lstStyle>
            <a:lvl1pPr algn="l">
              <a:defRPr sz="1000" b="1"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77406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yt afsni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810B518-A1B6-4C8B-A1EA-58AE7B003A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94066" y="2349795"/>
            <a:ext cx="3603867" cy="186069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4100" b="1">
                <a:ln>
                  <a:noFill/>
                </a:ln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Nyt afsnit /</a:t>
            </a:r>
            <a:br>
              <a:rPr lang="da-DK" dirty="0"/>
            </a:br>
            <a:r>
              <a:rPr lang="da-DK" dirty="0"/>
              <a:t>kapitel</a:t>
            </a:r>
          </a:p>
        </p:txBody>
      </p:sp>
    </p:spTree>
    <p:extLst>
      <p:ext uri="{BB962C8B-B14F-4D97-AF65-F5344CB8AC3E}">
        <p14:creationId xmlns:p14="http://schemas.microsoft.com/office/powerpoint/2010/main" val="1949737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AFFBA6AA-66DF-4FBF-8210-9DBD347CFD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20343" y="4361759"/>
            <a:ext cx="4151313" cy="3611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da-DK" dirty="0"/>
              <a:t>— Navn Navnesen, Titel</a:t>
            </a:r>
          </a:p>
        </p:txBody>
      </p:sp>
      <p:sp>
        <p:nvSpPr>
          <p:cNvPr id="10" name="Pladsholder til tekst 2">
            <a:extLst>
              <a:ext uri="{FF2B5EF4-FFF2-40B4-BE49-F238E27FC236}">
                <a16:creationId xmlns:a16="http://schemas.microsoft.com/office/drawing/2014/main" id="{7C6C730E-7791-4210-8E71-A4D6BBF1BF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41195" y="2355313"/>
            <a:ext cx="6934200" cy="186069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4200" b="1">
                <a:ln>
                  <a:noFill/>
                </a:ln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pt-BR" dirty="0"/>
              <a:t>“Indsæt citat her i to eller maks tre linjer” </a:t>
            </a:r>
          </a:p>
        </p:txBody>
      </p:sp>
    </p:spTree>
    <p:extLst>
      <p:ext uri="{BB962C8B-B14F-4D97-AF65-F5344CB8AC3E}">
        <p14:creationId xmlns:p14="http://schemas.microsoft.com/office/powerpoint/2010/main" val="1630414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og bille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C6093B52-A083-46E8-9374-9A2D8C4DE5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4814" y="2291348"/>
            <a:ext cx="3709902" cy="271608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3500" b="1">
                <a:ln>
                  <a:noFill/>
                </a:ln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pt-BR" dirty="0"/>
              <a:t>“Indsæt citat her i to eller flere linjer” </a:t>
            </a:r>
          </a:p>
        </p:txBody>
      </p:sp>
      <p:pic>
        <p:nvPicPr>
          <p:cNvPr id="38" name="Billede 37" descr="Et billede, der indeholder person, væg, indendørs, blå&#10;&#10;Automatisk genereret beskrivelse">
            <a:extLst>
              <a:ext uri="{FF2B5EF4-FFF2-40B4-BE49-F238E27FC236}">
                <a16:creationId xmlns:a16="http://schemas.microsoft.com/office/drawing/2014/main" id="{96D470FA-647E-465B-879B-0BB2F969CA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63" b="19486"/>
          <a:stretch/>
        </p:blipFill>
        <p:spPr>
          <a:xfrm>
            <a:off x="6272462" y="834189"/>
            <a:ext cx="5306925" cy="5470357"/>
          </a:xfrm>
          <a:prstGeom prst="rect">
            <a:avLst/>
          </a:prstGeom>
        </p:spPr>
      </p:pic>
      <p:sp>
        <p:nvSpPr>
          <p:cNvPr id="12" name="Pladsholder til billede 12">
            <a:extLst>
              <a:ext uri="{FF2B5EF4-FFF2-40B4-BE49-F238E27FC236}">
                <a16:creationId xmlns:a16="http://schemas.microsoft.com/office/drawing/2014/main" id="{593E9BB5-E358-4D93-9D11-8D9E40E37D2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72462" y="834188"/>
            <a:ext cx="5306925" cy="547035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B29159A1-14B1-4B4B-8FE7-63C4C1E3F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89533" y="6414866"/>
            <a:ext cx="687386" cy="356869"/>
          </a:xfrm>
          <a:prstGeom prst="rect">
            <a:avLst/>
          </a:prstGeom>
        </p:spPr>
        <p:txBody>
          <a:bodyPr/>
          <a:lstStyle>
            <a:lvl1pPr algn="l">
              <a:defRPr sz="1000" b="1">
                <a:solidFill>
                  <a:srgbClr val="32283C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98677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figu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dsholder til indhold 7">
            <a:extLst>
              <a:ext uri="{FF2B5EF4-FFF2-40B4-BE49-F238E27FC236}">
                <a16:creationId xmlns:a16="http://schemas.microsoft.com/office/drawing/2014/main" id="{0E592853-9767-48A1-AD0C-C1EDBEF977A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00031" y="2087475"/>
            <a:ext cx="9082362" cy="3456000"/>
          </a:xfrm>
          <a:prstGeom prst="rect">
            <a:avLst/>
          </a:prstGeom>
        </p:spPr>
        <p:txBody>
          <a:bodyPr/>
          <a:lstStyle>
            <a:lvl1pPr marL="285750" indent="-285750">
              <a:buSzPct val="110000"/>
              <a:buFontTx/>
              <a:buBlip>
                <a:blip r:embed="rId3"/>
              </a:buBlip>
              <a:defRPr sz="1500">
                <a:solidFill>
                  <a:srgbClr val="32283C"/>
                </a:solidFill>
                <a:latin typeface="+mn-lt"/>
              </a:defRPr>
            </a:lvl1pPr>
          </a:lstStyle>
          <a:p>
            <a:pPr lvl="0"/>
            <a:r>
              <a:rPr lang="da-DK" dirty="0"/>
              <a:t>Klik for at tilføje brødtekst 15pt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0"/>
            <a:endParaRPr lang="da-DK" dirty="0"/>
          </a:p>
        </p:txBody>
      </p:sp>
      <p:grpSp>
        <p:nvGrpSpPr>
          <p:cNvPr id="27" name="Gruppe 26">
            <a:extLst>
              <a:ext uri="{FF2B5EF4-FFF2-40B4-BE49-F238E27FC236}">
                <a16:creationId xmlns:a16="http://schemas.microsoft.com/office/drawing/2014/main" id="{01BC3504-01AF-488A-A8A0-95072FFD0552}"/>
              </a:ext>
            </a:extLst>
          </p:cNvPr>
          <p:cNvGrpSpPr/>
          <p:nvPr userDrawn="1"/>
        </p:nvGrpSpPr>
        <p:grpSpPr>
          <a:xfrm>
            <a:off x="900032" y="166644"/>
            <a:ext cx="2873259" cy="474421"/>
            <a:chOff x="633332" y="243430"/>
            <a:chExt cx="2873259" cy="474421"/>
          </a:xfrm>
        </p:grpSpPr>
        <p:sp>
          <p:nvSpPr>
            <p:cNvPr id="28" name="Tekstfelt 27">
              <a:extLst>
                <a:ext uri="{FF2B5EF4-FFF2-40B4-BE49-F238E27FC236}">
                  <a16:creationId xmlns:a16="http://schemas.microsoft.com/office/drawing/2014/main" id="{12596A27-54CE-48C2-9913-6D1632EDEC20}"/>
                </a:ext>
              </a:extLst>
            </p:cNvPr>
            <p:cNvSpPr txBox="1"/>
            <p:nvPr userDrawn="1"/>
          </p:nvSpPr>
          <p:spPr>
            <a:xfrm>
              <a:off x="633605" y="243430"/>
              <a:ext cx="200449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a-DK" sz="1400" b="1" i="0" u="none" strike="noStrike" baseline="0" dirty="0">
                  <a:solidFill>
                    <a:srgbClr val="565656"/>
                  </a:solidFill>
                  <a:latin typeface="Mari Office" panose="020B0506040000020004" pitchFamily="34" charset="0"/>
                </a:rPr>
                <a:t>Rigshospitalet</a:t>
              </a:r>
              <a:endParaRPr lang="da-DK" sz="1100" b="1" dirty="0">
                <a:solidFill>
                  <a:srgbClr val="565656"/>
                </a:solidFill>
                <a:latin typeface="Mari Office" panose="020B0506040000020004" pitchFamily="34" charset="0"/>
              </a:endParaRPr>
            </a:p>
          </p:txBody>
        </p:sp>
        <p:sp>
          <p:nvSpPr>
            <p:cNvPr id="29" name="Tekstfelt 28">
              <a:extLst>
                <a:ext uri="{FF2B5EF4-FFF2-40B4-BE49-F238E27FC236}">
                  <a16:creationId xmlns:a16="http://schemas.microsoft.com/office/drawing/2014/main" id="{25844952-ED33-4E3E-8184-EE016E0EC581}"/>
                </a:ext>
              </a:extLst>
            </p:cNvPr>
            <p:cNvSpPr txBox="1"/>
            <p:nvPr userDrawn="1"/>
          </p:nvSpPr>
          <p:spPr>
            <a:xfrm>
              <a:off x="633332" y="410074"/>
              <a:ext cx="287325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a-DK" sz="1400" b="1" i="0" u="none" strike="noStrike" baseline="0" dirty="0">
                  <a:solidFill>
                    <a:srgbClr val="32283C"/>
                  </a:solidFill>
                  <a:latin typeface="Mari Office" panose="020B0506040000020004" pitchFamily="34" charset="0"/>
                </a:rPr>
                <a:t>Mary Elizabeths Hospital</a:t>
              </a:r>
              <a:endParaRPr lang="da-DK" sz="1400" b="1" dirty="0">
                <a:solidFill>
                  <a:srgbClr val="32283C"/>
                </a:solidFill>
                <a:latin typeface="Mari Office" panose="020B0506040000020004" pitchFamily="34" charset="0"/>
              </a:endParaRPr>
            </a:p>
          </p:txBody>
        </p:sp>
      </p:grpSp>
      <p:sp>
        <p:nvSpPr>
          <p:cNvPr id="30" name="Pladsholder til tekst 11">
            <a:extLst>
              <a:ext uri="{FF2B5EF4-FFF2-40B4-BE49-F238E27FC236}">
                <a16:creationId xmlns:a16="http://schemas.microsoft.com/office/drawing/2014/main" id="{76AB64A4-EC46-4269-929A-31D1756220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0305" y="641065"/>
            <a:ext cx="9082088" cy="119338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3500" b="1">
                <a:solidFill>
                  <a:srgbClr val="32283C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Klik her for at tilføje overskrift</a:t>
            </a:r>
            <a:br>
              <a:rPr lang="da-DK" dirty="0"/>
            </a:br>
            <a:r>
              <a:rPr lang="da-DK" dirty="0"/>
              <a:t>– linje nummer to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57ADAF7F-39B8-472A-8FA4-CEDCE19F7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89533" y="6414866"/>
            <a:ext cx="687386" cy="356869"/>
          </a:xfrm>
          <a:prstGeom prst="rect">
            <a:avLst/>
          </a:prstGeom>
        </p:spPr>
        <p:txBody>
          <a:bodyPr/>
          <a:lstStyle>
            <a:lvl1pPr algn="l">
              <a:defRPr sz="1000" b="1">
                <a:solidFill>
                  <a:srgbClr val="32283C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63445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f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lede 13" descr="Et billede, der indeholder person, indendørs, væg, seng&#10;&#10;Automatisk genereret beskrivelse">
            <a:extLst>
              <a:ext uri="{FF2B5EF4-FFF2-40B4-BE49-F238E27FC236}">
                <a16:creationId xmlns:a16="http://schemas.microsoft.com/office/drawing/2014/main" id="{989E2AD7-B2C3-4AA8-903A-3E8D5254F6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7" t="12780" r="38167" b="6449"/>
          <a:stretch/>
        </p:blipFill>
        <p:spPr>
          <a:xfrm>
            <a:off x="6486010" y="1"/>
            <a:ext cx="5705987" cy="6858000"/>
          </a:xfrm>
          <a:prstGeom prst="rect">
            <a:avLst/>
          </a:prstGeom>
        </p:spPr>
      </p:pic>
      <p:sp>
        <p:nvSpPr>
          <p:cNvPr id="13" name="Pladsholder til billede 12">
            <a:extLst>
              <a:ext uri="{FF2B5EF4-FFF2-40B4-BE49-F238E27FC236}">
                <a16:creationId xmlns:a16="http://schemas.microsoft.com/office/drawing/2014/main" id="{3AC48AD9-D9E0-438B-BC5E-7C5060378C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86009" y="0"/>
            <a:ext cx="5705992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5" name="Pladsholder til tekst 11">
            <a:extLst>
              <a:ext uri="{FF2B5EF4-FFF2-40B4-BE49-F238E27FC236}">
                <a16:creationId xmlns:a16="http://schemas.microsoft.com/office/drawing/2014/main" id="{F8C88B9A-08B6-4A93-A601-DA2841D333F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0305" y="641066"/>
            <a:ext cx="5195695" cy="119338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3500" b="1">
                <a:solidFill>
                  <a:srgbClr val="32283C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Tilføj overskrift</a:t>
            </a:r>
            <a:br>
              <a:rPr lang="da-DK" dirty="0"/>
            </a:br>
            <a:r>
              <a:rPr lang="da-DK" dirty="0"/>
              <a:t>– linje nummer to</a:t>
            </a:r>
          </a:p>
        </p:txBody>
      </p:sp>
      <p:grpSp>
        <p:nvGrpSpPr>
          <p:cNvPr id="20" name="Gruppe 19">
            <a:extLst>
              <a:ext uri="{FF2B5EF4-FFF2-40B4-BE49-F238E27FC236}">
                <a16:creationId xmlns:a16="http://schemas.microsoft.com/office/drawing/2014/main" id="{7572E675-90C3-459C-B111-179B19A4C8C0}"/>
              </a:ext>
            </a:extLst>
          </p:cNvPr>
          <p:cNvGrpSpPr/>
          <p:nvPr userDrawn="1"/>
        </p:nvGrpSpPr>
        <p:grpSpPr>
          <a:xfrm>
            <a:off x="900032" y="166644"/>
            <a:ext cx="2873259" cy="474421"/>
            <a:chOff x="633332" y="243430"/>
            <a:chExt cx="2873259" cy="474421"/>
          </a:xfrm>
        </p:grpSpPr>
        <p:sp>
          <p:nvSpPr>
            <p:cNvPr id="21" name="Tekstfelt 20">
              <a:extLst>
                <a:ext uri="{FF2B5EF4-FFF2-40B4-BE49-F238E27FC236}">
                  <a16:creationId xmlns:a16="http://schemas.microsoft.com/office/drawing/2014/main" id="{B285D412-8121-46B6-9ABA-3A335B644BCB}"/>
                </a:ext>
              </a:extLst>
            </p:cNvPr>
            <p:cNvSpPr txBox="1"/>
            <p:nvPr userDrawn="1"/>
          </p:nvSpPr>
          <p:spPr>
            <a:xfrm>
              <a:off x="633605" y="243430"/>
              <a:ext cx="200449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a-DK" sz="1400" b="1" i="0" u="none" strike="noStrike" baseline="0" dirty="0">
                  <a:solidFill>
                    <a:srgbClr val="565656"/>
                  </a:solidFill>
                  <a:latin typeface="Mari Office" panose="020B0506040000020004" pitchFamily="34" charset="0"/>
                </a:rPr>
                <a:t>Rigshospitalet</a:t>
              </a:r>
              <a:endParaRPr lang="da-DK" sz="1100" b="1" dirty="0">
                <a:solidFill>
                  <a:schemeClr val="tx2"/>
                </a:solidFill>
                <a:latin typeface="Mari Office" panose="020B0506040000020004" pitchFamily="34" charset="0"/>
              </a:endParaRPr>
            </a:p>
          </p:txBody>
        </p:sp>
        <p:sp>
          <p:nvSpPr>
            <p:cNvPr id="22" name="Tekstfelt 21">
              <a:extLst>
                <a:ext uri="{FF2B5EF4-FFF2-40B4-BE49-F238E27FC236}">
                  <a16:creationId xmlns:a16="http://schemas.microsoft.com/office/drawing/2014/main" id="{57E9607B-DD67-4E06-AD29-80D711F7F034}"/>
                </a:ext>
              </a:extLst>
            </p:cNvPr>
            <p:cNvSpPr txBox="1"/>
            <p:nvPr userDrawn="1"/>
          </p:nvSpPr>
          <p:spPr>
            <a:xfrm>
              <a:off x="633332" y="410074"/>
              <a:ext cx="287325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a-DK" sz="1400" b="1" i="0" u="none" strike="noStrike" baseline="0" dirty="0">
                  <a:solidFill>
                    <a:srgbClr val="32283C"/>
                  </a:solidFill>
                  <a:latin typeface="Mari Office" panose="020B0506040000020004" pitchFamily="34" charset="0"/>
                </a:rPr>
                <a:t>Mary Elizabeths Hospital</a:t>
              </a:r>
              <a:endParaRPr lang="da-DK" sz="1400" b="1" dirty="0">
                <a:solidFill>
                  <a:srgbClr val="32283C"/>
                </a:solidFill>
                <a:latin typeface="Mari Office" panose="020B0506040000020004" pitchFamily="34" charset="0"/>
              </a:endParaRPr>
            </a:p>
          </p:txBody>
        </p:sp>
      </p:grpSp>
      <p:sp>
        <p:nvSpPr>
          <p:cNvPr id="23" name="Pladsholder til tekst 17">
            <a:extLst>
              <a:ext uri="{FF2B5EF4-FFF2-40B4-BE49-F238E27FC236}">
                <a16:creationId xmlns:a16="http://schemas.microsoft.com/office/drawing/2014/main" id="{E446A50B-8827-4719-B762-68E1462A92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0032" y="2087475"/>
            <a:ext cx="5195967" cy="3913187"/>
          </a:xfrm>
          <a:prstGeom prst="rect">
            <a:avLst/>
          </a:prstGeom>
        </p:spPr>
        <p:txBody>
          <a:bodyPr/>
          <a:lstStyle>
            <a:lvl1pPr marL="285750" indent="-285750">
              <a:buSzPct val="110000"/>
              <a:buFontTx/>
              <a:buBlip>
                <a:blip r:embed="rId3"/>
              </a:buBlip>
              <a:defRPr>
                <a:solidFill>
                  <a:srgbClr val="32283C"/>
                </a:solidFill>
                <a:latin typeface="+mn-lt"/>
              </a:defRPr>
            </a:lvl1pPr>
          </a:lstStyle>
          <a:p>
            <a:pPr lvl="0"/>
            <a:r>
              <a:rPr lang="da-DK" dirty="0"/>
              <a:t>Klik for at tilføje brødtekst 15pt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0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21837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illede 23">
            <a:extLst>
              <a:ext uri="{FF2B5EF4-FFF2-40B4-BE49-F238E27FC236}">
                <a16:creationId xmlns:a16="http://schemas.microsoft.com/office/drawing/2014/main" id="{FAB2A820-1974-4662-8F79-A967E11B83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" r="3264"/>
          <a:stretch/>
        </p:blipFill>
        <p:spPr>
          <a:xfrm>
            <a:off x="-12123" y="0"/>
            <a:ext cx="5705987" cy="6858000"/>
          </a:xfrm>
          <a:prstGeom prst="rect">
            <a:avLst/>
          </a:prstGeom>
        </p:spPr>
      </p:pic>
      <p:sp>
        <p:nvSpPr>
          <p:cNvPr id="33" name="Pladsholder til tekst 17">
            <a:extLst>
              <a:ext uri="{FF2B5EF4-FFF2-40B4-BE49-F238E27FC236}">
                <a16:creationId xmlns:a16="http://schemas.microsoft.com/office/drawing/2014/main" id="{BEEAFEBA-F8C1-44FC-92F2-73DF522CE4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99220" y="1991555"/>
            <a:ext cx="5380169" cy="3913187"/>
          </a:xfrm>
          <a:prstGeom prst="rect">
            <a:avLst/>
          </a:prstGeom>
        </p:spPr>
        <p:txBody>
          <a:bodyPr/>
          <a:lstStyle>
            <a:lvl1pPr marL="285750" indent="-285750">
              <a:buSzPct val="110000"/>
              <a:buFontTx/>
              <a:buBlip>
                <a:blip r:embed="rId3"/>
              </a:buBlip>
              <a:defRPr>
                <a:solidFill>
                  <a:srgbClr val="32283C"/>
                </a:solidFill>
                <a:latin typeface="+mn-lt"/>
              </a:defRPr>
            </a:lvl1pPr>
          </a:lstStyle>
          <a:p>
            <a:pPr lvl="0"/>
            <a:r>
              <a:rPr lang="da-DK" dirty="0"/>
              <a:t>Klik for at tilføje brødtekst 15pt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0"/>
            <a:endParaRPr lang="da-DK" dirty="0"/>
          </a:p>
        </p:txBody>
      </p:sp>
      <p:sp>
        <p:nvSpPr>
          <p:cNvPr id="23" name="Pladsholder til billede 12">
            <a:extLst>
              <a:ext uri="{FF2B5EF4-FFF2-40B4-BE49-F238E27FC236}">
                <a16:creationId xmlns:a16="http://schemas.microsoft.com/office/drawing/2014/main" id="{90625F94-F216-4CBD-AA24-2949A4D199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8949" y="0"/>
            <a:ext cx="5705992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C58A9ACE-EA3E-4DE2-BB26-2270292BD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89533" y="6414866"/>
            <a:ext cx="687386" cy="356869"/>
          </a:xfrm>
          <a:prstGeom prst="rect">
            <a:avLst/>
          </a:prstGeom>
        </p:spPr>
        <p:txBody>
          <a:bodyPr/>
          <a:lstStyle>
            <a:lvl1pPr algn="l">
              <a:defRPr sz="1000" b="1">
                <a:solidFill>
                  <a:srgbClr val="32283C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Pladsholder til tekst 11">
            <a:extLst>
              <a:ext uri="{FF2B5EF4-FFF2-40B4-BE49-F238E27FC236}">
                <a16:creationId xmlns:a16="http://schemas.microsoft.com/office/drawing/2014/main" id="{B881063A-E0E0-4251-A6E7-B13FF7C1A2D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99220" y="641066"/>
            <a:ext cx="5380169" cy="119338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3500" b="1">
                <a:solidFill>
                  <a:srgbClr val="32283C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Tilføj overskrift</a:t>
            </a:r>
            <a:br>
              <a:rPr lang="da-DK" dirty="0"/>
            </a:br>
            <a:r>
              <a:rPr lang="da-DK" dirty="0"/>
              <a:t>– linje nummer to</a:t>
            </a:r>
          </a:p>
        </p:txBody>
      </p:sp>
    </p:spTree>
    <p:extLst>
      <p:ext uri="{BB962C8B-B14F-4D97-AF65-F5344CB8AC3E}">
        <p14:creationId xmlns:p14="http://schemas.microsoft.com/office/powerpoint/2010/main" val="2030746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C86296BD-9E14-4763-8CD0-41574A246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978195"/>
            <a:ext cx="10515598" cy="10661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18D16B9-E0DF-4902-8F3E-A395AF15F4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218736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tilføje brødtekst 15pt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 niveau</a:t>
            </a:r>
          </a:p>
          <a:p>
            <a:pPr lvl="6"/>
            <a:r>
              <a:rPr lang="da-DK" dirty="0"/>
              <a:t>7 niveau	</a:t>
            </a:r>
          </a:p>
          <a:p>
            <a:pPr lvl="7"/>
            <a:r>
              <a:rPr lang="da-DK" dirty="0"/>
              <a:t>8 niveau</a:t>
            </a:r>
          </a:p>
          <a:p>
            <a:pPr lvl="8"/>
            <a:r>
              <a:rPr lang="da-DK" dirty="0"/>
              <a:t>9 niveau</a:t>
            </a:r>
          </a:p>
        </p:txBody>
      </p:sp>
    </p:spTree>
    <p:extLst>
      <p:ext uri="{BB962C8B-B14F-4D97-AF65-F5344CB8AC3E}">
        <p14:creationId xmlns:p14="http://schemas.microsoft.com/office/powerpoint/2010/main" val="9410814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80" r:id="rId2"/>
    <p:sldLayoutId id="2147483678" r:id="rId3"/>
    <p:sldLayoutId id="2147483660" r:id="rId4"/>
    <p:sldLayoutId id="2147483679" r:id="rId5"/>
    <p:sldLayoutId id="2147483661" r:id="rId6"/>
    <p:sldLayoutId id="2147483664" r:id="rId7"/>
    <p:sldLayoutId id="2147483665" r:id="rId8"/>
    <p:sldLayoutId id="2147483681" r:id="rId9"/>
    <p:sldLayoutId id="2147483667" r:id="rId10"/>
    <p:sldLayoutId id="2147483669" r:id="rId11"/>
    <p:sldLayoutId id="2147483684" r:id="rId12"/>
    <p:sldLayoutId id="2147483708" r:id="rId13"/>
    <p:sldLayoutId id="2147483709" r:id="rId14"/>
    <p:sldLayoutId id="2147483670" r:id="rId15"/>
    <p:sldLayoutId id="2147483671" r:id="rId16"/>
    <p:sldLayoutId id="2147483672" r:id="rId17"/>
    <p:sldLayoutId id="2147483673" r:id="rId18"/>
    <p:sldLayoutId id="2147483705" r:id="rId19"/>
    <p:sldLayoutId id="2147483707" r:id="rId20"/>
    <p:sldLayoutId id="2147483710" r:id="rId21"/>
    <p:sldLayoutId id="2147483711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1" kern="1200">
          <a:solidFill>
            <a:srgbClr val="32283C"/>
          </a:solidFill>
          <a:latin typeface="Mari-Bold" panose="020B0000000000000000" pitchFamily="34" charset="0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24"/>
        </a:buBlip>
        <a:defRPr sz="1500" kern="1200">
          <a:solidFill>
            <a:srgbClr val="32283C"/>
          </a:solidFill>
          <a:latin typeface="+mn-lt"/>
          <a:ea typeface="+mn-ea"/>
          <a:cs typeface="+mn-cs"/>
        </a:defRPr>
      </a:lvl1pPr>
      <a:lvl2pPr marL="57150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SzPct val="100000"/>
        <a:buFontTx/>
        <a:buBlip>
          <a:blip r:embed="rId24"/>
        </a:buBlip>
        <a:defRPr sz="1300" kern="1200">
          <a:solidFill>
            <a:srgbClr val="32283C"/>
          </a:solidFill>
          <a:latin typeface="+mn-lt"/>
          <a:ea typeface="+mn-ea"/>
          <a:cs typeface="+mn-cs"/>
        </a:defRPr>
      </a:lvl2pPr>
      <a:lvl3pPr marL="914400" indent="-171450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SzPct val="100000"/>
        <a:buFontTx/>
        <a:buBlip>
          <a:blip r:embed="rId24"/>
        </a:buBlip>
        <a:defRPr sz="1100" kern="1200">
          <a:solidFill>
            <a:srgbClr val="32283C"/>
          </a:solidFill>
          <a:latin typeface="+mn-lt"/>
          <a:ea typeface="+mn-ea"/>
          <a:cs typeface="+mn-cs"/>
        </a:defRPr>
      </a:lvl3pPr>
      <a:lvl4pPr marL="1371600" indent="-171450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SzPct val="100000"/>
        <a:buFontTx/>
        <a:buBlip>
          <a:blip r:embed="rId24"/>
        </a:buBlip>
        <a:defRPr sz="1000" kern="1200">
          <a:solidFill>
            <a:srgbClr val="32283C"/>
          </a:solidFill>
          <a:latin typeface="+mn-lt"/>
          <a:ea typeface="+mn-ea"/>
          <a:cs typeface="+mn-cs"/>
        </a:defRPr>
      </a:lvl4pPr>
      <a:lvl5pPr marL="2228850" indent="-1714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4"/>
        </a:buBlip>
        <a:defRPr sz="1000" kern="1200">
          <a:solidFill>
            <a:srgbClr val="32283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4"/>
        </a:buBlip>
        <a:defRPr sz="1000" kern="1200">
          <a:solidFill>
            <a:srgbClr val="32283C"/>
          </a:solidFill>
          <a:latin typeface="+mn-lt"/>
          <a:ea typeface="+mn-ea"/>
          <a:cs typeface="+mn-cs"/>
        </a:defRPr>
      </a:lvl6pPr>
      <a:lvl7pPr marL="2914650" indent="-1714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4"/>
        </a:buBlip>
        <a:defRPr sz="1000" kern="1200">
          <a:solidFill>
            <a:srgbClr val="32283C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4"/>
        </a:buBlip>
        <a:defRPr sz="1000" kern="1200">
          <a:solidFill>
            <a:srgbClr val="32283C"/>
          </a:solidFill>
          <a:latin typeface="+mn-lt"/>
          <a:ea typeface="+mn-ea"/>
          <a:cs typeface="+mn-cs"/>
        </a:defRPr>
      </a:lvl8pPr>
      <a:lvl9pPr marL="3886200" indent="-1714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4"/>
        </a:buBlip>
        <a:defRPr sz="1000" kern="1200">
          <a:solidFill>
            <a:srgbClr val="32283C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5" Type="http://schemas.openxmlformats.org/officeDocument/2006/relationships/image" Target="../media/image4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Relationship Id="rId1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9950536C-83E8-25F2-BDE4-ACB880B7BF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1127" y="38689"/>
            <a:ext cx="10929746" cy="1860698"/>
          </a:xfrm>
        </p:spPr>
        <p:txBody>
          <a:bodyPr/>
          <a:lstStyle/>
          <a:p>
            <a:r>
              <a:rPr lang="da-DK" dirty="0"/>
              <a:t>Fokus på installationerne </a:t>
            </a:r>
          </a:p>
          <a:p>
            <a:r>
              <a:rPr lang="da-DK" dirty="0"/>
              <a:t>Mary Elizabeth Hospital og Nyt Hospital Hillerød</a:t>
            </a:r>
          </a:p>
          <a:p>
            <a:endParaRPr lang="da-DK" dirty="0"/>
          </a:p>
        </p:txBody>
      </p:sp>
      <p:pic>
        <p:nvPicPr>
          <p:cNvPr id="6" name="Billede 5" descr="Et billede, der indeholder Luftfotografering, Fugleperspektiv, luft, plante&#10;&#10;Automatisk genereret beskrivelse">
            <a:extLst>
              <a:ext uri="{FF2B5EF4-FFF2-40B4-BE49-F238E27FC236}">
                <a16:creationId xmlns:a16="http://schemas.microsoft.com/office/drawing/2014/main" id="{71996F27-3146-844C-84B8-5525FFD5FC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9345"/>
            <a:ext cx="5793287" cy="4642290"/>
          </a:xfrm>
          <a:prstGeom prst="rect">
            <a:avLst/>
          </a:prstGeom>
        </p:spPr>
      </p:pic>
      <p:pic>
        <p:nvPicPr>
          <p:cNvPr id="4" name="Billede 3" descr="Et billede, der indeholder sky, udendørs, arkitektur, træ&#10;&#10;Automatisk genereret beskrivelse">
            <a:extLst>
              <a:ext uri="{FF2B5EF4-FFF2-40B4-BE49-F238E27FC236}">
                <a16:creationId xmlns:a16="http://schemas.microsoft.com/office/drawing/2014/main" id="{C60D18BB-3B8D-AB41-005B-A4E71C27AC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"/>
          <a:stretch/>
        </p:blipFill>
        <p:spPr>
          <a:xfrm>
            <a:off x="5793287" y="1409345"/>
            <a:ext cx="6398713" cy="4642290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608D5447-098C-1BE0-2DF4-2BF754B112D5}"/>
              </a:ext>
            </a:extLst>
          </p:cNvPr>
          <p:cNvSpPr txBox="1"/>
          <p:nvPr/>
        </p:nvSpPr>
        <p:spPr>
          <a:xfrm>
            <a:off x="256807" y="6172980"/>
            <a:ext cx="4203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Lars Elgaard, Nyt Hospital Nordsjælland </a:t>
            </a:r>
          </a:p>
          <a:p>
            <a:r>
              <a:rPr lang="da-DK" dirty="0">
                <a:solidFill>
                  <a:schemeClr val="bg1"/>
                </a:solidFill>
              </a:rPr>
              <a:t>Gorm Meyer, Mary Elizabeth Hospital</a:t>
            </a:r>
          </a:p>
        </p:txBody>
      </p:sp>
    </p:spTree>
    <p:extLst>
      <p:ext uri="{BB962C8B-B14F-4D97-AF65-F5344CB8AC3E}">
        <p14:creationId xmlns:p14="http://schemas.microsoft.com/office/powerpoint/2010/main" val="256747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Billede 26" descr="Et billede, der indeholder jord, udendørs, tå, person&#10;&#10;Automatisk genereret beskrivelse">
            <a:extLst>
              <a:ext uri="{FF2B5EF4-FFF2-40B4-BE49-F238E27FC236}">
                <a16:creationId xmlns:a16="http://schemas.microsoft.com/office/drawing/2014/main" id="{1D4DECC0-BD6C-2412-012A-8C56451EED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045" y="16156"/>
            <a:ext cx="5394987" cy="3513079"/>
          </a:xfrm>
          <a:prstGeom prst="rect">
            <a:avLst/>
          </a:prstGeom>
        </p:spPr>
      </p:pic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1DD30D35-7625-A567-B794-72F1B39A77A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581" y="2137258"/>
            <a:ext cx="7757920" cy="3456000"/>
          </a:xfrm>
        </p:spPr>
        <p:txBody>
          <a:bodyPr>
            <a:normAutofit fontScale="62500" lnSpcReduction="20000"/>
          </a:bodyPr>
          <a:lstStyle/>
          <a:p>
            <a:endParaRPr lang="da-DK" dirty="0"/>
          </a:p>
          <a:p>
            <a:pPr marL="0" indent="0">
              <a:buNone/>
            </a:pPr>
            <a:endParaRPr lang="da-DK" sz="2000" dirty="0"/>
          </a:p>
          <a:p>
            <a:r>
              <a:rPr lang="da-DK" sz="2200" dirty="0"/>
              <a:t>Tidlig samarbejde </a:t>
            </a:r>
          </a:p>
          <a:p>
            <a:r>
              <a:rPr lang="da-DK" sz="2200" dirty="0"/>
              <a:t>Tidlig involvering af </a:t>
            </a:r>
            <a:r>
              <a:rPr lang="da-DK" sz="2200" dirty="0" err="1"/>
              <a:t>samarbejdsparterne</a:t>
            </a:r>
            <a:r>
              <a:rPr lang="da-DK" sz="2200" dirty="0"/>
              <a:t> – rådgiver, bygherre og entreprenør</a:t>
            </a:r>
          </a:p>
          <a:p>
            <a:r>
              <a:rPr lang="da-DK" sz="2200" dirty="0"/>
              <a:t>Konkurrenceudsættelse til projektet er færdigt</a:t>
            </a:r>
          </a:p>
          <a:p>
            <a:endParaRPr lang="da-DK" sz="2200" dirty="0"/>
          </a:p>
          <a:p>
            <a:r>
              <a:rPr lang="da-DK" sz="2200" dirty="0"/>
              <a:t>Gennemsigtige budgetter fremfor projekt uden budgetter</a:t>
            </a:r>
          </a:p>
          <a:p>
            <a:r>
              <a:rPr lang="da-DK" sz="2200" dirty="0"/>
              <a:t>Bygbare løsninger og optimering før færdigprojektering</a:t>
            </a:r>
          </a:p>
          <a:p>
            <a:endParaRPr lang="da-DK" dirty="0"/>
          </a:p>
          <a:p>
            <a:pPr marL="0" indent="0">
              <a:buNone/>
            </a:pPr>
            <a:endParaRPr lang="da-DK" dirty="0"/>
          </a:p>
          <a:p>
            <a:endParaRPr lang="da-DK" dirty="0"/>
          </a:p>
          <a:p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 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E380CDD-0A4E-CBBE-F0B4-2BE89E68D11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7508" y="1202488"/>
            <a:ext cx="7757920" cy="623733"/>
          </a:xfrm>
        </p:spPr>
        <p:txBody>
          <a:bodyPr/>
          <a:lstStyle/>
          <a:p>
            <a:r>
              <a:rPr lang="da-DK" dirty="0"/>
              <a:t>Hvor skal vi hen ?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7E01EC8-544C-4C1D-058E-75993EE17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10</a:t>
            </a:fld>
            <a:endParaRPr lang="da-DK" dirty="0"/>
          </a:p>
        </p:txBody>
      </p:sp>
      <p:cxnSp>
        <p:nvCxnSpPr>
          <p:cNvPr id="11" name="Lige pilforbindelse 10">
            <a:extLst>
              <a:ext uri="{FF2B5EF4-FFF2-40B4-BE49-F238E27FC236}">
                <a16:creationId xmlns:a16="http://schemas.microsoft.com/office/drawing/2014/main" id="{45CC9BAD-98A9-B21A-81C9-AFCCA42B62FE}"/>
              </a:ext>
            </a:extLst>
          </p:cNvPr>
          <p:cNvCxnSpPr>
            <a:cxnSpLocks/>
          </p:cNvCxnSpPr>
          <p:nvPr/>
        </p:nvCxnSpPr>
        <p:spPr>
          <a:xfrm flipV="1">
            <a:off x="3699862" y="5085704"/>
            <a:ext cx="2579880" cy="749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Lige pilforbindelse 11">
            <a:extLst>
              <a:ext uri="{FF2B5EF4-FFF2-40B4-BE49-F238E27FC236}">
                <a16:creationId xmlns:a16="http://schemas.microsoft.com/office/drawing/2014/main" id="{336F1A77-D0C2-EC96-3AC0-2E5663D6967A}"/>
              </a:ext>
            </a:extLst>
          </p:cNvPr>
          <p:cNvCxnSpPr>
            <a:cxnSpLocks/>
          </p:cNvCxnSpPr>
          <p:nvPr/>
        </p:nvCxnSpPr>
        <p:spPr>
          <a:xfrm flipV="1">
            <a:off x="6279742" y="5078694"/>
            <a:ext cx="2579880" cy="749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Lige pilforbindelse 12">
            <a:extLst>
              <a:ext uri="{FF2B5EF4-FFF2-40B4-BE49-F238E27FC236}">
                <a16:creationId xmlns:a16="http://schemas.microsoft.com/office/drawing/2014/main" id="{DDAD3C7F-9FE3-0959-CEBB-3072C806880E}"/>
              </a:ext>
            </a:extLst>
          </p:cNvPr>
          <p:cNvCxnSpPr>
            <a:cxnSpLocks/>
          </p:cNvCxnSpPr>
          <p:nvPr/>
        </p:nvCxnSpPr>
        <p:spPr>
          <a:xfrm flipV="1">
            <a:off x="8853239" y="5076931"/>
            <a:ext cx="2579880" cy="749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felt 13">
            <a:extLst>
              <a:ext uri="{FF2B5EF4-FFF2-40B4-BE49-F238E27FC236}">
                <a16:creationId xmlns:a16="http://schemas.microsoft.com/office/drawing/2014/main" id="{674830A6-C7DA-23C7-A9A7-E50A26470099}"/>
              </a:ext>
            </a:extLst>
          </p:cNvPr>
          <p:cNvSpPr txBox="1"/>
          <p:nvPr/>
        </p:nvSpPr>
        <p:spPr>
          <a:xfrm>
            <a:off x="3946942" y="5206466"/>
            <a:ext cx="2055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TR </a:t>
            </a:r>
            <a:r>
              <a:rPr lang="da-DK" dirty="0">
                <a:solidFill>
                  <a:schemeClr val="bg1"/>
                </a:solidFill>
              </a:rPr>
              <a:t>Projektering</a:t>
            </a: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608DC93B-9C74-D548-3F31-7251679CD9EF}"/>
              </a:ext>
            </a:extLst>
          </p:cNvPr>
          <p:cNvSpPr txBox="1"/>
          <p:nvPr/>
        </p:nvSpPr>
        <p:spPr>
          <a:xfrm>
            <a:off x="6279742" y="5210643"/>
            <a:ext cx="2055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TR </a:t>
            </a:r>
            <a:r>
              <a:rPr lang="da-DK" dirty="0">
                <a:solidFill>
                  <a:schemeClr val="bg1"/>
                </a:solidFill>
              </a:rPr>
              <a:t>Farvet periode</a:t>
            </a: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B0602712-2F57-AC26-9705-A6E02CE85732}"/>
              </a:ext>
            </a:extLst>
          </p:cNvPr>
          <p:cNvSpPr txBox="1"/>
          <p:nvPr/>
        </p:nvSpPr>
        <p:spPr>
          <a:xfrm>
            <a:off x="8838920" y="5206466"/>
            <a:ext cx="2055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TR </a:t>
            </a:r>
            <a:r>
              <a:rPr lang="da-DK" dirty="0">
                <a:solidFill>
                  <a:schemeClr val="bg1"/>
                </a:solidFill>
              </a:rPr>
              <a:t>Udførelse</a:t>
            </a: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428040F4-DFC0-24A2-6B40-AC4C342FE539}"/>
              </a:ext>
            </a:extLst>
          </p:cNvPr>
          <p:cNvSpPr txBox="1"/>
          <p:nvPr/>
        </p:nvSpPr>
        <p:spPr>
          <a:xfrm>
            <a:off x="6279741" y="4538080"/>
            <a:ext cx="2055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TR </a:t>
            </a:r>
            <a:r>
              <a:rPr lang="da-DK" sz="1200" dirty="0">
                <a:solidFill>
                  <a:schemeClr val="bg1"/>
                </a:solidFill>
              </a:rPr>
              <a:t>Rådgiver / Entreprenør</a:t>
            </a: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FAEFB6B9-68F3-8DB9-4D12-57F68293CC3E}"/>
              </a:ext>
            </a:extLst>
          </p:cNvPr>
          <p:cNvSpPr txBox="1"/>
          <p:nvPr/>
        </p:nvSpPr>
        <p:spPr>
          <a:xfrm>
            <a:off x="4299358" y="4598345"/>
            <a:ext cx="2055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solidFill>
                  <a:schemeClr val="bg1"/>
                </a:solidFill>
              </a:rPr>
              <a:t>Rådgiver</a:t>
            </a: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3ED6F1FA-96A2-9DFA-C804-F9424A390D36}"/>
              </a:ext>
            </a:extLst>
          </p:cNvPr>
          <p:cNvSpPr txBox="1"/>
          <p:nvPr/>
        </p:nvSpPr>
        <p:spPr>
          <a:xfrm>
            <a:off x="8982721" y="4598345"/>
            <a:ext cx="2055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/>
              <a:t>TR </a:t>
            </a:r>
            <a:r>
              <a:rPr lang="da-DK" sz="1200" dirty="0">
                <a:solidFill>
                  <a:schemeClr val="bg1"/>
                </a:solidFill>
              </a:rPr>
              <a:t>Entreprenør</a:t>
            </a:r>
          </a:p>
        </p:txBody>
      </p:sp>
      <p:sp>
        <p:nvSpPr>
          <p:cNvPr id="22" name="Pil: bøjet nedad 21">
            <a:extLst>
              <a:ext uri="{FF2B5EF4-FFF2-40B4-BE49-F238E27FC236}">
                <a16:creationId xmlns:a16="http://schemas.microsoft.com/office/drawing/2014/main" id="{EC5236B4-E6B4-30A7-910F-539422510D36}"/>
              </a:ext>
            </a:extLst>
          </p:cNvPr>
          <p:cNvSpPr/>
          <p:nvPr/>
        </p:nvSpPr>
        <p:spPr>
          <a:xfrm rot="10800000">
            <a:off x="3497496" y="5568350"/>
            <a:ext cx="2749889" cy="73152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  <p:sp>
        <p:nvSpPr>
          <p:cNvPr id="23" name="Pil: bøjet nedad 22">
            <a:extLst>
              <a:ext uri="{FF2B5EF4-FFF2-40B4-BE49-F238E27FC236}">
                <a16:creationId xmlns:a16="http://schemas.microsoft.com/office/drawing/2014/main" id="{611BC895-FB2E-5E74-CEFD-520885F05509}"/>
              </a:ext>
            </a:extLst>
          </p:cNvPr>
          <p:cNvSpPr/>
          <p:nvPr/>
        </p:nvSpPr>
        <p:spPr>
          <a:xfrm>
            <a:off x="6194737" y="3561303"/>
            <a:ext cx="2749889" cy="73152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  <p:sp>
        <p:nvSpPr>
          <p:cNvPr id="28" name="object 74">
            <a:extLst>
              <a:ext uri="{FF2B5EF4-FFF2-40B4-BE49-F238E27FC236}">
                <a16:creationId xmlns:a16="http://schemas.microsoft.com/office/drawing/2014/main" id="{C6739E4F-3B23-EEF3-4D12-22001195907A}"/>
              </a:ext>
            </a:extLst>
          </p:cNvPr>
          <p:cNvSpPr>
            <a:spLocks noChangeAspect="1"/>
          </p:cNvSpPr>
          <p:nvPr/>
        </p:nvSpPr>
        <p:spPr>
          <a:xfrm>
            <a:off x="124769" y="-959816"/>
            <a:ext cx="3285640" cy="1951944"/>
          </a:xfrm>
          <a:custGeom>
            <a:avLst/>
            <a:gdLst/>
            <a:ahLst/>
            <a:cxnLst/>
            <a:rect l="l" t="t" r="r" b="b"/>
            <a:pathLst>
              <a:path w="704850" h="875665">
                <a:moveTo>
                  <a:pt x="293995" y="0"/>
                </a:moveTo>
                <a:lnTo>
                  <a:pt x="240987" y="11154"/>
                </a:lnTo>
                <a:lnTo>
                  <a:pt x="218424" y="57653"/>
                </a:lnTo>
                <a:lnTo>
                  <a:pt x="225369" y="110618"/>
                </a:lnTo>
                <a:lnTo>
                  <a:pt x="230564" y="152826"/>
                </a:lnTo>
                <a:lnTo>
                  <a:pt x="234494" y="194005"/>
                </a:lnTo>
                <a:lnTo>
                  <a:pt x="237642" y="243880"/>
                </a:lnTo>
                <a:lnTo>
                  <a:pt x="240493" y="312176"/>
                </a:lnTo>
                <a:lnTo>
                  <a:pt x="241196" y="344124"/>
                </a:lnTo>
                <a:lnTo>
                  <a:pt x="240254" y="376039"/>
                </a:lnTo>
                <a:lnTo>
                  <a:pt x="228564" y="438184"/>
                </a:lnTo>
                <a:lnTo>
                  <a:pt x="210025" y="477783"/>
                </a:lnTo>
                <a:lnTo>
                  <a:pt x="184104" y="514907"/>
                </a:lnTo>
                <a:lnTo>
                  <a:pt x="153228" y="550370"/>
                </a:lnTo>
                <a:lnTo>
                  <a:pt x="86334" y="619572"/>
                </a:lnTo>
                <a:lnTo>
                  <a:pt x="55174" y="654941"/>
                </a:lnTo>
                <a:lnTo>
                  <a:pt x="28779" y="691907"/>
                </a:lnTo>
                <a:lnTo>
                  <a:pt x="9578" y="731286"/>
                </a:lnTo>
                <a:lnTo>
                  <a:pt x="0" y="773891"/>
                </a:lnTo>
                <a:lnTo>
                  <a:pt x="25" y="794868"/>
                </a:lnTo>
                <a:lnTo>
                  <a:pt x="11885" y="834287"/>
                </a:lnTo>
                <a:lnTo>
                  <a:pt x="59749" y="872946"/>
                </a:lnTo>
                <a:lnTo>
                  <a:pt x="99989" y="875320"/>
                </a:lnTo>
                <a:lnTo>
                  <a:pt x="141023" y="863491"/>
                </a:lnTo>
                <a:lnTo>
                  <a:pt x="178998" y="842854"/>
                </a:lnTo>
                <a:lnTo>
                  <a:pt x="210138" y="821348"/>
                </a:lnTo>
                <a:lnTo>
                  <a:pt x="241842" y="800582"/>
                </a:lnTo>
                <a:lnTo>
                  <a:pt x="275079" y="784301"/>
                </a:lnTo>
                <a:lnTo>
                  <a:pt x="310816" y="776253"/>
                </a:lnTo>
                <a:lnTo>
                  <a:pt x="357108" y="781593"/>
                </a:lnTo>
                <a:lnTo>
                  <a:pt x="401202" y="799418"/>
                </a:lnTo>
                <a:lnTo>
                  <a:pt x="444659" y="822052"/>
                </a:lnTo>
                <a:lnTo>
                  <a:pt x="489038" y="841816"/>
                </a:lnTo>
                <a:lnTo>
                  <a:pt x="536328" y="851923"/>
                </a:lnTo>
                <a:lnTo>
                  <a:pt x="584674" y="850420"/>
                </a:lnTo>
                <a:lnTo>
                  <a:pt x="630951" y="837279"/>
                </a:lnTo>
                <a:lnTo>
                  <a:pt x="672033" y="812470"/>
                </a:lnTo>
                <a:lnTo>
                  <a:pt x="697856" y="780941"/>
                </a:lnTo>
                <a:lnTo>
                  <a:pt x="704376" y="746824"/>
                </a:lnTo>
                <a:lnTo>
                  <a:pt x="697632" y="708906"/>
                </a:lnTo>
                <a:lnTo>
                  <a:pt x="683664" y="665973"/>
                </a:lnTo>
                <a:lnTo>
                  <a:pt x="662706" y="627767"/>
                </a:lnTo>
                <a:lnTo>
                  <a:pt x="630599" y="593014"/>
                </a:lnTo>
                <a:lnTo>
                  <a:pt x="592338" y="560243"/>
                </a:lnTo>
                <a:lnTo>
                  <a:pt x="552920" y="527981"/>
                </a:lnTo>
                <a:lnTo>
                  <a:pt x="517338" y="494758"/>
                </a:lnTo>
                <a:lnTo>
                  <a:pt x="490589" y="459102"/>
                </a:lnTo>
                <a:lnTo>
                  <a:pt x="466582" y="392137"/>
                </a:lnTo>
                <a:lnTo>
                  <a:pt x="455637" y="320944"/>
                </a:lnTo>
                <a:lnTo>
                  <a:pt x="450248" y="263862"/>
                </a:lnTo>
                <a:lnTo>
                  <a:pt x="447916" y="213799"/>
                </a:lnTo>
                <a:lnTo>
                  <a:pt x="446319" y="120696"/>
                </a:lnTo>
                <a:lnTo>
                  <a:pt x="444001" y="70637"/>
                </a:lnTo>
                <a:lnTo>
                  <a:pt x="438637" y="13563"/>
                </a:lnTo>
                <a:lnTo>
                  <a:pt x="380661" y="7891"/>
                </a:lnTo>
                <a:lnTo>
                  <a:pt x="293995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 w="3175">
            <a:noFill/>
          </a:ln>
        </p:spPr>
        <p:txBody>
          <a:bodyPr wrap="square" lIns="0" tIns="0" rIns="0" bIns="0" rtlCol="0"/>
          <a:lstStyle/>
          <a:p>
            <a:endParaRPr sz="1155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89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14" grpId="0"/>
      <p:bldP spid="15" grpId="0"/>
      <p:bldP spid="16" grpId="0"/>
      <p:bldP spid="17" grpId="0"/>
      <p:bldP spid="18" grpId="0"/>
      <p:bldP spid="19" grpId="0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1567494B-045A-70DA-E6B0-6377673EE4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79872" y="2503667"/>
            <a:ext cx="4040277" cy="1850666"/>
          </a:xfrm>
        </p:spPr>
        <p:txBody>
          <a:bodyPr/>
          <a:lstStyle/>
          <a:p>
            <a:r>
              <a:rPr lang="da-DK" sz="6400" dirty="0"/>
              <a:t>Dialog</a:t>
            </a:r>
            <a:r>
              <a:rPr lang="da-D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48094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93932B-58BA-4246-9C78-77BBA9127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1761" y="148054"/>
            <a:ext cx="4469364" cy="362663"/>
          </a:xfrm>
        </p:spPr>
        <p:txBody>
          <a:bodyPr>
            <a:normAutofit fontScale="90000"/>
          </a:bodyPr>
          <a:lstStyle/>
          <a:p>
            <a:r>
              <a:rPr lang="da-DK" dirty="0"/>
              <a:t>Nyt Hospital Nordsjælland i tal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03A2397D-A824-858F-27C0-122FB9AE2FA7}"/>
              </a:ext>
            </a:extLst>
          </p:cNvPr>
          <p:cNvSpPr/>
          <p:nvPr/>
        </p:nvSpPr>
        <p:spPr>
          <a:xfrm>
            <a:off x="6988454" y="693909"/>
            <a:ext cx="694670" cy="678305"/>
          </a:xfrm>
          <a:prstGeom prst="ellipse">
            <a:avLst/>
          </a:prstGeom>
          <a:solidFill>
            <a:srgbClr val="70AD47">
              <a:alpha val="38824"/>
            </a:srgb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34B7C2C-76EF-F059-ABFE-45348F66CE9B}"/>
              </a:ext>
            </a:extLst>
          </p:cNvPr>
          <p:cNvSpPr/>
          <p:nvPr/>
        </p:nvSpPr>
        <p:spPr>
          <a:xfrm>
            <a:off x="6988453" y="1586093"/>
            <a:ext cx="694670" cy="678305"/>
          </a:xfrm>
          <a:prstGeom prst="ellipse">
            <a:avLst/>
          </a:prstGeom>
          <a:solidFill>
            <a:srgbClr val="70AD47">
              <a:alpha val="38824"/>
            </a:srgb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1F6BBDC-B171-368F-4D87-64145344939C}"/>
              </a:ext>
            </a:extLst>
          </p:cNvPr>
          <p:cNvSpPr/>
          <p:nvPr/>
        </p:nvSpPr>
        <p:spPr>
          <a:xfrm>
            <a:off x="6988452" y="3429001"/>
            <a:ext cx="694670" cy="678305"/>
          </a:xfrm>
          <a:prstGeom prst="ellipse">
            <a:avLst/>
          </a:prstGeom>
          <a:solidFill>
            <a:srgbClr val="70AD47">
              <a:alpha val="38824"/>
            </a:srgb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AFEFF2E-0343-6449-C335-3BF3798C4C42}"/>
              </a:ext>
            </a:extLst>
          </p:cNvPr>
          <p:cNvSpPr/>
          <p:nvPr/>
        </p:nvSpPr>
        <p:spPr>
          <a:xfrm>
            <a:off x="6988452" y="4345899"/>
            <a:ext cx="694670" cy="678305"/>
          </a:xfrm>
          <a:prstGeom prst="ellipse">
            <a:avLst/>
          </a:prstGeom>
          <a:solidFill>
            <a:srgbClr val="70AD47">
              <a:alpha val="38824"/>
            </a:srgb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5734298-4B83-D327-8365-AE543A62D1BA}"/>
              </a:ext>
            </a:extLst>
          </p:cNvPr>
          <p:cNvSpPr/>
          <p:nvPr/>
        </p:nvSpPr>
        <p:spPr>
          <a:xfrm>
            <a:off x="6988451" y="5262797"/>
            <a:ext cx="694670" cy="678305"/>
          </a:xfrm>
          <a:prstGeom prst="ellipse">
            <a:avLst/>
          </a:prstGeom>
          <a:solidFill>
            <a:srgbClr val="70AD47">
              <a:alpha val="38824"/>
            </a:srgb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8AC9AC1F-19B9-5F0E-D3D9-3F67A70DD16E}"/>
              </a:ext>
            </a:extLst>
          </p:cNvPr>
          <p:cNvSpPr/>
          <p:nvPr/>
        </p:nvSpPr>
        <p:spPr>
          <a:xfrm>
            <a:off x="6979523" y="6109388"/>
            <a:ext cx="694670" cy="678305"/>
          </a:xfrm>
          <a:prstGeom prst="ellipse">
            <a:avLst/>
          </a:prstGeom>
          <a:solidFill>
            <a:srgbClr val="70AD47">
              <a:alpha val="38824"/>
            </a:srgb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cxnSp>
        <p:nvCxnSpPr>
          <p:cNvPr id="11" name="Lige forbindelse 10">
            <a:extLst>
              <a:ext uri="{FF2B5EF4-FFF2-40B4-BE49-F238E27FC236}">
                <a16:creationId xmlns:a16="http://schemas.microsoft.com/office/drawing/2014/main" id="{12ADC56C-FA66-1BD1-1268-F6C20D5FE58D}"/>
              </a:ext>
            </a:extLst>
          </p:cNvPr>
          <p:cNvCxnSpPr>
            <a:cxnSpLocks/>
            <a:stCxn id="6" idx="0"/>
            <a:endCxn id="5" idx="4"/>
          </p:cNvCxnSpPr>
          <p:nvPr/>
        </p:nvCxnSpPr>
        <p:spPr>
          <a:xfrm flipV="1">
            <a:off x="7335788" y="1372214"/>
            <a:ext cx="1" cy="21387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1F64BFED-A166-39C9-829F-0D1F6F319FC2}"/>
              </a:ext>
            </a:extLst>
          </p:cNvPr>
          <p:cNvCxnSpPr>
            <a:cxnSpLocks/>
            <a:endCxn id="7" idx="0"/>
          </p:cNvCxnSpPr>
          <p:nvPr/>
        </p:nvCxnSpPr>
        <p:spPr>
          <a:xfrm flipH="1">
            <a:off x="7335787" y="3185852"/>
            <a:ext cx="1" cy="24314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2A287C0C-8FE1-B033-9ED7-2D1C7CC1F370}"/>
              </a:ext>
            </a:extLst>
          </p:cNvPr>
          <p:cNvCxnSpPr>
            <a:cxnSpLocks/>
            <a:stCxn id="8" idx="0"/>
            <a:endCxn id="7" idx="4"/>
          </p:cNvCxnSpPr>
          <p:nvPr/>
        </p:nvCxnSpPr>
        <p:spPr>
          <a:xfrm flipV="1">
            <a:off x="7335787" y="4107306"/>
            <a:ext cx="0" cy="23859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C3041271-B564-A826-78C9-F16F87466D5E}"/>
              </a:ext>
            </a:extLst>
          </p:cNvPr>
          <p:cNvCxnSpPr>
            <a:cxnSpLocks/>
            <a:stCxn id="8" idx="4"/>
            <a:endCxn id="9" idx="0"/>
          </p:cNvCxnSpPr>
          <p:nvPr/>
        </p:nvCxnSpPr>
        <p:spPr>
          <a:xfrm flipH="1">
            <a:off x="7335786" y="5024204"/>
            <a:ext cx="1" cy="23859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1CB23341-64D3-4F1A-2550-2EED1F2A3713}"/>
              </a:ext>
            </a:extLst>
          </p:cNvPr>
          <p:cNvCxnSpPr>
            <a:cxnSpLocks/>
            <a:stCxn id="9" idx="4"/>
            <a:endCxn id="10" idx="0"/>
          </p:cNvCxnSpPr>
          <p:nvPr/>
        </p:nvCxnSpPr>
        <p:spPr>
          <a:xfrm flipH="1">
            <a:off x="7326858" y="5941102"/>
            <a:ext cx="8928" cy="16828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15D8F43B-0DA6-59D2-36F7-DF6B23579F60}"/>
              </a:ext>
            </a:extLst>
          </p:cNvPr>
          <p:cNvSpPr/>
          <p:nvPr/>
        </p:nvSpPr>
        <p:spPr>
          <a:xfrm>
            <a:off x="6988447" y="2507547"/>
            <a:ext cx="694670" cy="678305"/>
          </a:xfrm>
          <a:prstGeom prst="ellipse">
            <a:avLst/>
          </a:prstGeom>
          <a:solidFill>
            <a:srgbClr val="70AD47">
              <a:alpha val="38824"/>
            </a:srgb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cxnSp>
        <p:nvCxnSpPr>
          <p:cNvPr id="17" name="Lige forbindelse 16">
            <a:extLst>
              <a:ext uri="{FF2B5EF4-FFF2-40B4-BE49-F238E27FC236}">
                <a16:creationId xmlns:a16="http://schemas.microsoft.com/office/drawing/2014/main" id="{979CC73A-30DA-17F4-C173-9276A32E955C}"/>
              </a:ext>
            </a:extLst>
          </p:cNvPr>
          <p:cNvCxnSpPr>
            <a:cxnSpLocks/>
            <a:stCxn id="6" idx="4"/>
            <a:endCxn id="16" idx="0"/>
          </p:cNvCxnSpPr>
          <p:nvPr/>
        </p:nvCxnSpPr>
        <p:spPr>
          <a:xfrm flipH="1">
            <a:off x="7335782" y="2264398"/>
            <a:ext cx="6" cy="24314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Grafik 17" descr="Hus kontur">
            <a:extLst>
              <a:ext uri="{FF2B5EF4-FFF2-40B4-BE49-F238E27FC236}">
                <a16:creationId xmlns:a16="http://schemas.microsoft.com/office/drawing/2014/main" id="{101CE780-8A3D-8529-0EF0-185D3C20F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46002" y="707654"/>
            <a:ext cx="557058" cy="557058"/>
          </a:xfrm>
          <a:prstGeom prst="rect">
            <a:avLst/>
          </a:prstGeom>
        </p:spPr>
      </p:pic>
      <p:pic>
        <p:nvPicPr>
          <p:cNvPr id="19" name="Grafik 18" descr="Seng med massiv udfyldning">
            <a:extLst>
              <a:ext uri="{FF2B5EF4-FFF2-40B4-BE49-F238E27FC236}">
                <a16:creationId xmlns:a16="http://schemas.microsoft.com/office/drawing/2014/main" id="{8B7A3588-465F-30C4-3107-A1F0B72CF4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89959" y="1661283"/>
            <a:ext cx="522215" cy="522215"/>
          </a:xfrm>
          <a:prstGeom prst="rect">
            <a:avLst/>
          </a:prstGeom>
        </p:spPr>
      </p:pic>
      <p:pic>
        <p:nvPicPr>
          <p:cNvPr id="20" name="Grafik 19" descr="Han-mand kontur">
            <a:extLst>
              <a:ext uri="{FF2B5EF4-FFF2-40B4-BE49-F238E27FC236}">
                <a16:creationId xmlns:a16="http://schemas.microsoft.com/office/drawing/2014/main" id="{0F172C75-6ED0-F79C-D885-9BE76A290A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56403" y="2575684"/>
            <a:ext cx="555771" cy="555771"/>
          </a:xfrm>
          <a:prstGeom prst="rect">
            <a:avLst/>
          </a:prstGeom>
        </p:spPr>
      </p:pic>
      <p:pic>
        <p:nvPicPr>
          <p:cNvPr id="21" name="Grafik 20" descr="Familie med to børn kontur">
            <a:extLst>
              <a:ext uri="{FF2B5EF4-FFF2-40B4-BE49-F238E27FC236}">
                <a16:creationId xmlns:a16="http://schemas.microsoft.com/office/drawing/2014/main" id="{8043D406-E8C9-EBE5-BB75-6078FFBC7D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56402" y="3490086"/>
            <a:ext cx="555771" cy="555771"/>
          </a:xfrm>
          <a:prstGeom prst="rect">
            <a:avLst/>
          </a:prstGeom>
        </p:spPr>
      </p:pic>
      <p:pic>
        <p:nvPicPr>
          <p:cNvPr id="22" name="Grafik 21" descr="Nål kontur">
            <a:extLst>
              <a:ext uri="{FF2B5EF4-FFF2-40B4-BE49-F238E27FC236}">
                <a16:creationId xmlns:a16="http://schemas.microsoft.com/office/drawing/2014/main" id="{623B968A-E80A-0B64-99D4-F12B3E8225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089959" y="4430379"/>
            <a:ext cx="504712" cy="504712"/>
          </a:xfrm>
          <a:prstGeom prst="rect">
            <a:avLst/>
          </a:prstGeom>
        </p:spPr>
      </p:pic>
      <p:pic>
        <p:nvPicPr>
          <p:cNvPr id="23" name="Grafik 22" descr="Forbindelser kontur">
            <a:extLst>
              <a:ext uri="{FF2B5EF4-FFF2-40B4-BE49-F238E27FC236}">
                <a16:creationId xmlns:a16="http://schemas.microsoft.com/office/drawing/2014/main" id="{43DA658D-3C61-1942-4031-1F6EB56B92D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093063" y="5374378"/>
            <a:ext cx="477612" cy="477612"/>
          </a:xfrm>
          <a:prstGeom prst="rect">
            <a:avLst/>
          </a:prstGeom>
        </p:spPr>
      </p:pic>
      <p:pic>
        <p:nvPicPr>
          <p:cNvPr id="24" name="Grafik 23" descr="Mønter kontur">
            <a:extLst>
              <a:ext uri="{FF2B5EF4-FFF2-40B4-BE49-F238E27FC236}">
                <a16:creationId xmlns:a16="http://schemas.microsoft.com/office/drawing/2014/main" id="{7A6477F3-1E64-B1E5-5641-06727161AC0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081570" y="6260418"/>
            <a:ext cx="511864" cy="511864"/>
          </a:xfrm>
          <a:prstGeom prst="rect">
            <a:avLst/>
          </a:prstGeom>
        </p:spPr>
      </p:pic>
      <p:sp>
        <p:nvSpPr>
          <p:cNvPr id="25" name="Tekstboks 2">
            <a:extLst>
              <a:ext uri="{FF2B5EF4-FFF2-40B4-BE49-F238E27FC236}">
                <a16:creationId xmlns:a16="http://schemas.microsoft.com/office/drawing/2014/main" id="{D4C63AC5-52C8-88E7-3853-F5C58BD1C593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xfrm>
            <a:off x="7316281" y="843531"/>
            <a:ext cx="1895263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2250" indent="0" defTabSz="288000">
              <a:buNone/>
              <a:defRPr/>
            </a:pPr>
            <a:r>
              <a:rPr lang="da-DK" sz="1800" dirty="0">
                <a:solidFill>
                  <a:prstClr val="black"/>
                </a:solidFill>
                <a:latin typeface="Mari" panose="020B0506040000020004" pitchFamily="34" charset="0"/>
              </a:rPr>
              <a:t>123.000 m2</a:t>
            </a:r>
          </a:p>
        </p:txBody>
      </p:sp>
      <p:sp>
        <p:nvSpPr>
          <p:cNvPr id="26" name="Tekstfelt 25">
            <a:extLst>
              <a:ext uri="{FF2B5EF4-FFF2-40B4-BE49-F238E27FC236}">
                <a16:creationId xmlns:a16="http://schemas.microsoft.com/office/drawing/2014/main" id="{78D78219-432E-ED8E-8D19-9087AE1AA30F}"/>
              </a:ext>
            </a:extLst>
          </p:cNvPr>
          <p:cNvSpPr txBox="1"/>
          <p:nvPr/>
        </p:nvSpPr>
        <p:spPr>
          <a:xfrm>
            <a:off x="7674193" y="1729757"/>
            <a:ext cx="1895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ri" panose="020B0506040000020004" pitchFamily="34" charset="0"/>
              </a:rPr>
              <a:t>570 </a:t>
            </a:r>
            <a:r>
              <a:rPr kumimoji="0" lang="da-DK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ri" panose="020B0506040000020004" pitchFamily="34" charset="0"/>
              </a:rPr>
              <a:t>énsengsstuer</a:t>
            </a: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ri" panose="020B0506040000020004" pitchFamily="34" charset="0"/>
            </a:endParaRPr>
          </a:p>
          <a:p>
            <a:endParaRPr lang="da-DK" dirty="0"/>
          </a:p>
        </p:txBody>
      </p:sp>
      <p:sp>
        <p:nvSpPr>
          <p:cNvPr id="29" name="Tekstfelt 28">
            <a:extLst>
              <a:ext uri="{FF2B5EF4-FFF2-40B4-BE49-F238E27FC236}">
                <a16:creationId xmlns:a16="http://schemas.microsoft.com/office/drawing/2014/main" id="{1F344BA6-F3D7-AAD7-DA81-5EF1E55E4579}"/>
              </a:ext>
            </a:extLst>
          </p:cNvPr>
          <p:cNvSpPr txBox="1"/>
          <p:nvPr/>
        </p:nvSpPr>
        <p:spPr>
          <a:xfrm>
            <a:off x="7683117" y="2676541"/>
            <a:ext cx="2477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ri" panose="020B0506040000020004" pitchFamily="34" charset="0"/>
              </a:rPr>
              <a:t>20 medicinske specialer</a:t>
            </a:r>
          </a:p>
          <a:p>
            <a:endParaRPr lang="da-DK" dirty="0"/>
          </a:p>
        </p:txBody>
      </p:sp>
      <p:sp>
        <p:nvSpPr>
          <p:cNvPr id="30" name="Tekstfelt 29">
            <a:extLst>
              <a:ext uri="{FF2B5EF4-FFF2-40B4-BE49-F238E27FC236}">
                <a16:creationId xmlns:a16="http://schemas.microsoft.com/office/drawing/2014/main" id="{A0C5FAD8-4E6C-A7B8-77F4-9A05306DC7EF}"/>
              </a:ext>
            </a:extLst>
          </p:cNvPr>
          <p:cNvSpPr txBox="1"/>
          <p:nvPr/>
        </p:nvSpPr>
        <p:spPr>
          <a:xfrm>
            <a:off x="7675287" y="3559541"/>
            <a:ext cx="1762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ri" panose="020B0506040000020004" pitchFamily="34" charset="0"/>
              </a:rPr>
              <a:t>325.000 borgere</a:t>
            </a:r>
          </a:p>
          <a:p>
            <a:endParaRPr lang="da-DK" dirty="0"/>
          </a:p>
        </p:txBody>
      </p:sp>
      <p:sp>
        <p:nvSpPr>
          <p:cNvPr id="31" name="Tekstfelt 30">
            <a:extLst>
              <a:ext uri="{FF2B5EF4-FFF2-40B4-BE49-F238E27FC236}">
                <a16:creationId xmlns:a16="http://schemas.microsoft.com/office/drawing/2014/main" id="{DE5E27FA-B8AF-9FF2-24DE-C614E3CA9DF2}"/>
              </a:ext>
            </a:extLst>
          </p:cNvPr>
          <p:cNvSpPr txBox="1"/>
          <p:nvPr/>
        </p:nvSpPr>
        <p:spPr>
          <a:xfrm>
            <a:off x="7674193" y="4497169"/>
            <a:ext cx="41286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ri" panose="020B0506040000020004" pitchFamily="34" charset="0"/>
              </a:rPr>
              <a:t>350.000 ambulante behandlinger om året </a:t>
            </a:r>
          </a:p>
          <a:p>
            <a:endParaRPr lang="da-DK" dirty="0"/>
          </a:p>
        </p:txBody>
      </p:sp>
      <p:sp>
        <p:nvSpPr>
          <p:cNvPr id="32" name="Tekstfelt 31">
            <a:extLst>
              <a:ext uri="{FF2B5EF4-FFF2-40B4-BE49-F238E27FC236}">
                <a16:creationId xmlns:a16="http://schemas.microsoft.com/office/drawing/2014/main" id="{CD612BD7-328C-8553-71C0-1087AC2D7E9F}"/>
              </a:ext>
            </a:extLst>
          </p:cNvPr>
          <p:cNvSpPr txBox="1"/>
          <p:nvPr/>
        </p:nvSpPr>
        <p:spPr>
          <a:xfrm>
            <a:off x="7674193" y="5449396"/>
            <a:ext cx="2364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ri" panose="020B0506040000020004" pitchFamily="34" charset="0"/>
              </a:rPr>
              <a:t>4.000 ansatte</a:t>
            </a:r>
          </a:p>
          <a:p>
            <a:endParaRPr lang="da-DK" dirty="0"/>
          </a:p>
        </p:txBody>
      </p:sp>
      <p:sp>
        <p:nvSpPr>
          <p:cNvPr id="33" name="Tekstfelt 32">
            <a:extLst>
              <a:ext uri="{FF2B5EF4-FFF2-40B4-BE49-F238E27FC236}">
                <a16:creationId xmlns:a16="http://schemas.microsoft.com/office/drawing/2014/main" id="{2964D091-2571-7FB1-9B38-F096A6674B82}"/>
              </a:ext>
            </a:extLst>
          </p:cNvPr>
          <p:cNvSpPr txBox="1"/>
          <p:nvPr/>
        </p:nvSpPr>
        <p:spPr>
          <a:xfrm>
            <a:off x="7674193" y="6278261"/>
            <a:ext cx="1757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prstClr val="black"/>
                </a:solidFill>
                <a:latin typeface="Mari" panose="020B0506040000020004" pitchFamily="34" charset="0"/>
              </a:rPr>
              <a:t>Ca. 7</a:t>
            </a: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ri" panose="020B0506040000020004" pitchFamily="34" charset="0"/>
              </a:rPr>
              <a:t>,0 mia. DKK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1571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5">
            <a:extLst>
              <a:ext uri="{FF2B5EF4-FFF2-40B4-BE49-F238E27FC236}">
                <a16:creationId xmlns:a16="http://schemas.microsoft.com/office/drawing/2014/main" id="{12374F5C-DE4F-E01C-E523-DE7788032B89}"/>
              </a:ext>
            </a:extLst>
          </p:cNvPr>
          <p:cNvSpPr/>
          <p:nvPr/>
        </p:nvSpPr>
        <p:spPr>
          <a:xfrm rot="5400000">
            <a:off x="-505679" y="4392298"/>
            <a:ext cx="1986285" cy="1507012"/>
          </a:xfrm>
          <a:custGeom>
            <a:avLst/>
            <a:gdLst/>
            <a:ahLst/>
            <a:cxnLst/>
            <a:rect l="l" t="t" r="r" b="b"/>
            <a:pathLst>
              <a:path w="1129665" h="574039">
                <a:moveTo>
                  <a:pt x="923884" y="0"/>
                </a:moveTo>
                <a:lnTo>
                  <a:pt x="902069" y="13373"/>
                </a:lnTo>
                <a:lnTo>
                  <a:pt x="886508" y="37641"/>
                </a:lnTo>
                <a:lnTo>
                  <a:pt x="872253" y="64112"/>
                </a:lnTo>
                <a:lnTo>
                  <a:pt x="854360" y="84091"/>
                </a:lnTo>
                <a:lnTo>
                  <a:pt x="827883" y="88885"/>
                </a:lnTo>
                <a:lnTo>
                  <a:pt x="819699" y="75366"/>
                </a:lnTo>
                <a:lnTo>
                  <a:pt x="812293" y="61343"/>
                </a:lnTo>
                <a:lnTo>
                  <a:pt x="804808" y="47432"/>
                </a:lnTo>
                <a:lnTo>
                  <a:pt x="796390" y="34249"/>
                </a:lnTo>
                <a:lnTo>
                  <a:pt x="782960" y="23901"/>
                </a:lnTo>
                <a:lnTo>
                  <a:pt x="766745" y="19061"/>
                </a:lnTo>
                <a:lnTo>
                  <a:pt x="749636" y="19444"/>
                </a:lnTo>
                <a:lnTo>
                  <a:pt x="733523" y="24765"/>
                </a:lnTo>
                <a:lnTo>
                  <a:pt x="730540" y="28284"/>
                </a:lnTo>
                <a:lnTo>
                  <a:pt x="727975" y="32042"/>
                </a:lnTo>
                <a:lnTo>
                  <a:pt x="728274" y="36933"/>
                </a:lnTo>
                <a:lnTo>
                  <a:pt x="731655" y="59088"/>
                </a:lnTo>
                <a:lnTo>
                  <a:pt x="738503" y="81175"/>
                </a:lnTo>
                <a:lnTo>
                  <a:pt x="742801" y="103062"/>
                </a:lnTo>
                <a:lnTo>
                  <a:pt x="738533" y="124613"/>
                </a:lnTo>
                <a:lnTo>
                  <a:pt x="736147" y="131830"/>
                </a:lnTo>
                <a:lnTo>
                  <a:pt x="722369" y="130398"/>
                </a:lnTo>
                <a:lnTo>
                  <a:pt x="700024" y="114078"/>
                </a:lnTo>
                <a:lnTo>
                  <a:pt x="674547" y="89839"/>
                </a:lnTo>
                <a:lnTo>
                  <a:pt x="649899" y="75710"/>
                </a:lnTo>
                <a:lnTo>
                  <a:pt x="630036" y="89720"/>
                </a:lnTo>
                <a:lnTo>
                  <a:pt x="632206" y="108009"/>
                </a:lnTo>
                <a:lnTo>
                  <a:pt x="633098" y="117173"/>
                </a:lnTo>
                <a:lnTo>
                  <a:pt x="633615" y="127476"/>
                </a:lnTo>
                <a:lnTo>
                  <a:pt x="633496" y="128609"/>
                </a:lnTo>
                <a:lnTo>
                  <a:pt x="625884" y="157612"/>
                </a:lnTo>
                <a:lnTo>
                  <a:pt x="609220" y="193683"/>
                </a:lnTo>
                <a:lnTo>
                  <a:pt x="596038" y="204121"/>
                </a:lnTo>
                <a:lnTo>
                  <a:pt x="591803" y="209191"/>
                </a:lnTo>
                <a:lnTo>
                  <a:pt x="585779" y="212293"/>
                </a:lnTo>
                <a:lnTo>
                  <a:pt x="583214" y="204658"/>
                </a:lnTo>
                <a:lnTo>
                  <a:pt x="581962" y="200662"/>
                </a:lnTo>
                <a:lnTo>
                  <a:pt x="582200" y="200125"/>
                </a:lnTo>
                <a:lnTo>
                  <a:pt x="584690" y="185957"/>
                </a:lnTo>
                <a:lnTo>
                  <a:pt x="587434" y="172300"/>
                </a:lnTo>
                <a:lnTo>
                  <a:pt x="589708" y="158598"/>
                </a:lnTo>
                <a:lnTo>
                  <a:pt x="590730" y="144773"/>
                </a:lnTo>
                <a:lnTo>
                  <a:pt x="590491" y="137496"/>
                </a:lnTo>
                <a:lnTo>
                  <a:pt x="590491" y="130220"/>
                </a:lnTo>
                <a:lnTo>
                  <a:pt x="590193" y="122943"/>
                </a:lnTo>
                <a:lnTo>
                  <a:pt x="590968" y="115308"/>
                </a:lnTo>
                <a:lnTo>
                  <a:pt x="585660" y="108985"/>
                </a:lnTo>
                <a:lnTo>
                  <a:pt x="581246" y="103140"/>
                </a:lnTo>
                <a:lnTo>
                  <a:pt x="573944" y="97225"/>
                </a:lnTo>
                <a:lnTo>
                  <a:pt x="565059" y="93306"/>
                </a:lnTo>
                <a:lnTo>
                  <a:pt x="555470" y="91456"/>
                </a:lnTo>
                <a:lnTo>
                  <a:pt x="546055" y="91748"/>
                </a:lnTo>
                <a:lnTo>
                  <a:pt x="518716" y="118967"/>
                </a:lnTo>
                <a:lnTo>
                  <a:pt x="494750" y="143008"/>
                </a:lnTo>
                <a:lnTo>
                  <a:pt x="474449" y="158059"/>
                </a:lnTo>
                <a:lnTo>
                  <a:pt x="458105" y="158308"/>
                </a:lnTo>
                <a:lnTo>
                  <a:pt x="446009" y="137943"/>
                </a:lnTo>
                <a:lnTo>
                  <a:pt x="438453" y="91151"/>
                </a:lnTo>
                <a:lnTo>
                  <a:pt x="416892" y="84434"/>
                </a:lnTo>
                <a:lnTo>
                  <a:pt x="384108" y="103304"/>
                </a:lnTo>
                <a:lnTo>
                  <a:pt x="352655" y="123897"/>
                </a:lnTo>
                <a:lnTo>
                  <a:pt x="335086" y="122346"/>
                </a:lnTo>
                <a:lnTo>
                  <a:pt x="335504" y="120974"/>
                </a:lnTo>
                <a:lnTo>
                  <a:pt x="334967" y="120080"/>
                </a:lnTo>
                <a:lnTo>
                  <a:pt x="332521" y="114890"/>
                </a:lnTo>
                <a:lnTo>
                  <a:pt x="332638" y="104050"/>
                </a:lnTo>
                <a:lnTo>
                  <a:pt x="333140" y="95237"/>
                </a:lnTo>
                <a:lnTo>
                  <a:pt x="334907" y="74212"/>
                </a:lnTo>
                <a:lnTo>
                  <a:pt x="334907" y="70812"/>
                </a:lnTo>
                <a:lnTo>
                  <a:pt x="335086" y="67472"/>
                </a:lnTo>
                <a:lnTo>
                  <a:pt x="320032" y="50169"/>
                </a:lnTo>
                <a:lnTo>
                  <a:pt x="298128" y="36814"/>
                </a:lnTo>
                <a:lnTo>
                  <a:pt x="274602" y="32361"/>
                </a:lnTo>
                <a:lnTo>
                  <a:pt x="254683" y="41764"/>
                </a:lnTo>
                <a:lnTo>
                  <a:pt x="247293" y="59225"/>
                </a:lnTo>
                <a:lnTo>
                  <a:pt x="233759" y="92983"/>
                </a:lnTo>
                <a:lnTo>
                  <a:pt x="226769" y="109761"/>
                </a:lnTo>
                <a:lnTo>
                  <a:pt x="226113" y="111133"/>
                </a:lnTo>
                <a:lnTo>
                  <a:pt x="224979" y="112684"/>
                </a:lnTo>
                <a:lnTo>
                  <a:pt x="222355" y="111610"/>
                </a:lnTo>
                <a:lnTo>
                  <a:pt x="221579" y="109880"/>
                </a:lnTo>
                <a:lnTo>
                  <a:pt x="221401" y="108687"/>
                </a:lnTo>
                <a:lnTo>
                  <a:pt x="217095" y="60589"/>
                </a:lnTo>
                <a:lnTo>
                  <a:pt x="201043" y="37642"/>
                </a:lnTo>
                <a:lnTo>
                  <a:pt x="181638" y="39030"/>
                </a:lnTo>
                <a:lnTo>
                  <a:pt x="167274" y="63938"/>
                </a:lnTo>
                <a:lnTo>
                  <a:pt x="166347" y="111550"/>
                </a:lnTo>
                <a:lnTo>
                  <a:pt x="139104" y="100132"/>
                </a:lnTo>
                <a:lnTo>
                  <a:pt x="107968" y="89004"/>
                </a:lnTo>
                <a:lnTo>
                  <a:pt x="75156" y="85615"/>
                </a:lnTo>
                <a:lnTo>
                  <a:pt x="42880" y="97414"/>
                </a:lnTo>
                <a:lnTo>
                  <a:pt x="42104" y="97772"/>
                </a:lnTo>
                <a:lnTo>
                  <a:pt x="41269" y="98428"/>
                </a:lnTo>
                <a:lnTo>
                  <a:pt x="40971" y="99204"/>
                </a:lnTo>
                <a:lnTo>
                  <a:pt x="39038" y="110620"/>
                </a:lnTo>
                <a:lnTo>
                  <a:pt x="41344" y="122451"/>
                </a:lnTo>
                <a:lnTo>
                  <a:pt x="46758" y="133543"/>
                </a:lnTo>
                <a:lnTo>
                  <a:pt x="54153" y="142745"/>
                </a:lnTo>
                <a:lnTo>
                  <a:pt x="64475" y="149121"/>
                </a:lnTo>
                <a:lnTo>
                  <a:pt x="77012" y="156352"/>
                </a:lnTo>
                <a:lnTo>
                  <a:pt x="84248" y="164444"/>
                </a:lnTo>
                <a:lnTo>
                  <a:pt x="78667" y="173403"/>
                </a:lnTo>
                <a:lnTo>
                  <a:pt x="76759" y="173523"/>
                </a:lnTo>
                <a:lnTo>
                  <a:pt x="75208" y="173821"/>
                </a:lnTo>
                <a:lnTo>
                  <a:pt x="74373" y="175908"/>
                </a:lnTo>
                <a:lnTo>
                  <a:pt x="33719" y="192354"/>
                </a:lnTo>
                <a:lnTo>
                  <a:pt x="9224" y="212822"/>
                </a:lnTo>
                <a:lnTo>
                  <a:pt x="0" y="234035"/>
                </a:lnTo>
                <a:lnTo>
                  <a:pt x="5158" y="252719"/>
                </a:lnTo>
                <a:lnTo>
                  <a:pt x="23812" y="265599"/>
                </a:lnTo>
                <a:lnTo>
                  <a:pt x="55072" y="269399"/>
                </a:lnTo>
                <a:lnTo>
                  <a:pt x="98052" y="260845"/>
                </a:lnTo>
                <a:lnTo>
                  <a:pt x="108748" y="277179"/>
                </a:lnTo>
                <a:lnTo>
                  <a:pt x="96067" y="298243"/>
                </a:lnTo>
                <a:lnTo>
                  <a:pt x="75527" y="322712"/>
                </a:lnTo>
                <a:lnTo>
                  <a:pt x="62646" y="349258"/>
                </a:lnTo>
                <a:lnTo>
                  <a:pt x="72941" y="376558"/>
                </a:lnTo>
                <a:lnTo>
                  <a:pt x="78406" y="383130"/>
                </a:lnTo>
                <a:lnTo>
                  <a:pt x="85840" y="387123"/>
                </a:lnTo>
                <a:lnTo>
                  <a:pt x="94280" y="388578"/>
                </a:lnTo>
                <a:lnTo>
                  <a:pt x="102764" y="387533"/>
                </a:lnTo>
                <a:lnTo>
                  <a:pt x="118514" y="382953"/>
                </a:lnTo>
                <a:lnTo>
                  <a:pt x="133922" y="377334"/>
                </a:lnTo>
                <a:lnTo>
                  <a:pt x="171190" y="362229"/>
                </a:lnTo>
                <a:lnTo>
                  <a:pt x="178127" y="359701"/>
                </a:lnTo>
                <a:lnTo>
                  <a:pt x="185154" y="357429"/>
                </a:lnTo>
                <a:lnTo>
                  <a:pt x="193426" y="355145"/>
                </a:lnTo>
                <a:lnTo>
                  <a:pt x="194679" y="354370"/>
                </a:lnTo>
                <a:lnTo>
                  <a:pt x="196051" y="355443"/>
                </a:lnTo>
                <a:lnTo>
                  <a:pt x="185322" y="370351"/>
                </a:lnTo>
                <a:lnTo>
                  <a:pt x="172133" y="384118"/>
                </a:lnTo>
                <a:lnTo>
                  <a:pt x="160957" y="398624"/>
                </a:lnTo>
                <a:lnTo>
                  <a:pt x="156267" y="415746"/>
                </a:lnTo>
                <a:lnTo>
                  <a:pt x="157723" y="422897"/>
                </a:lnTo>
                <a:lnTo>
                  <a:pt x="160442" y="429830"/>
                </a:lnTo>
                <a:lnTo>
                  <a:pt x="164235" y="436237"/>
                </a:lnTo>
                <a:lnTo>
                  <a:pt x="168912" y="441811"/>
                </a:lnTo>
                <a:lnTo>
                  <a:pt x="175950" y="446165"/>
                </a:lnTo>
                <a:lnTo>
                  <a:pt x="183227" y="449207"/>
                </a:lnTo>
                <a:lnTo>
                  <a:pt x="192114" y="448313"/>
                </a:lnTo>
                <a:lnTo>
                  <a:pt x="199982" y="447715"/>
                </a:lnTo>
                <a:lnTo>
                  <a:pt x="207906" y="447515"/>
                </a:lnTo>
                <a:lnTo>
                  <a:pt x="215852" y="447683"/>
                </a:lnTo>
                <a:lnTo>
                  <a:pt x="226769" y="448432"/>
                </a:lnTo>
                <a:lnTo>
                  <a:pt x="229393" y="447895"/>
                </a:lnTo>
                <a:lnTo>
                  <a:pt x="279517" y="424708"/>
                </a:lnTo>
                <a:lnTo>
                  <a:pt x="297927" y="417416"/>
                </a:lnTo>
                <a:lnTo>
                  <a:pt x="299298" y="417058"/>
                </a:lnTo>
                <a:lnTo>
                  <a:pt x="299237" y="427973"/>
                </a:lnTo>
                <a:lnTo>
                  <a:pt x="297241" y="438531"/>
                </a:lnTo>
                <a:lnTo>
                  <a:pt x="294618" y="448998"/>
                </a:lnTo>
                <a:lnTo>
                  <a:pt x="292678" y="459645"/>
                </a:lnTo>
                <a:lnTo>
                  <a:pt x="290179" y="469612"/>
                </a:lnTo>
                <a:lnTo>
                  <a:pt x="288793" y="479612"/>
                </a:lnTo>
                <a:lnTo>
                  <a:pt x="289499" y="489455"/>
                </a:lnTo>
                <a:lnTo>
                  <a:pt x="293274" y="498952"/>
                </a:lnTo>
                <a:lnTo>
                  <a:pt x="294527" y="502531"/>
                </a:lnTo>
                <a:lnTo>
                  <a:pt x="296674" y="505454"/>
                </a:lnTo>
                <a:lnTo>
                  <a:pt x="299835" y="507720"/>
                </a:lnTo>
                <a:lnTo>
                  <a:pt x="326027" y="511839"/>
                </a:lnTo>
                <a:lnTo>
                  <a:pt x="353069" y="496380"/>
                </a:lnTo>
                <a:lnTo>
                  <a:pt x="381633" y="477466"/>
                </a:lnTo>
                <a:lnTo>
                  <a:pt x="412388" y="471217"/>
                </a:lnTo>
                <a:lnTo>
                  <a:pt x="441785" y="476920"/>
                </a:lnTo>
                <a:lnTo>
                  <a:pt x="462990" y="493539"/>
                </a:lnTo>
                <a:lnTo>
                  <a:pt x="480068" y="516309"/>
                </a:lnTo>
                <a:lnTo>
                  <a:pt x="497085" y="540466"/>
                </a:lnTo>
                <a:lnTo>
                  <a:pt x="498278" y="541957"/>
                </a:lnTo>
                <a:lnTo>
                  <a:pt x="543892" y="520917"/>
                </a:lnTo>
                <a:lnTo>
                  <a:pt x="577429" y="492033"/>
                </a:lnTo>
                <a:lnTo>
                  <a:pt x="579993" y="490303"/>
                </a:lnTo>
                <a:lnTo>
                  <a:pt x="580769" y="491795"/>
                </a:lnTo>
                <a:lnTo>
                  <a:pt x="581425" y="492630"/>
                </a:lnTo>
                <a:lnTo>
                  <a:pt x="584107" y="501674"/>
                </a:lnTo>
                <a:lnTo>
                  <a:pt x="586092" y="509912"/>
                </a:lnTo>
                <a:lnTo>
                  <a:pt x="587786" y="518218"/>
                </a:lnTo>
                <a:lnTo>
                  <a:pt x="589358" y="526568"/>
                </a:lnTo>
                <a:lnTo>
                  <a:pt x="595206" y="546055"/>
                </a:lnTo>
                <a:lnTo>
                  <a:pt x="607915" y="564362"/>
                </a:lnTo>
                <a:lnTo>
                  <a:pt x="624393" y="573598"/>
                </a:lnTo>
                <a:lnTo>
                  <a:pt x="641548" y="565875"/>
                </a:lnTo>
                <a:lnTo>
                  <a:pt x="650521" y="554316"/>
                </a:lnTo>
                <a:lnTo>
                  <a:pt x="659695" y="543008"/>
                </a:lnTo>
                <a:lnTo>
                  <a:pt x="690995" y="520246"/>
                </a:lnTo>
                <a:lnTo>
                  <a:pt x="709179" y="518246"/>
                </a:lnTo>
                <a:lnTo>
                  <a:pt x="721355" y="516622"/>
                </a:lnTo>
                <a:lnTo>
                  <a:pt x="733172" y="516632"/>
                </a:lnTo>
                <a:lnTo>
                  <a:pt x="744140" y="520544"/>
                </a:lnTo>
                <a:lnTo>
                  <a:pt x="744975" y="520962"/>
                </a:lnTo>
                <a:lnTo>
                  <a:pt x="745869" y="522990"/>
                </a:lnTo>
                <a:lnTo>
                  <a:pt x="752632" y="532932"/>
                </a:lnTo>
                <a:lnTo>
                  <a:pt x="761586" y="540883"/>
                </a:lnTo>
                <a:lnTo>
                  <a:pt x="781418" y="554841"/>
                </a:lnTo>
                <a:lnTo>
                  <a:pt x="790492" y="555970"/>
                </a:lnTo>
                <a:lnTo>
                  <a:pt x="799566" y="552425"/>
                </a:lnTo>
                <a:lnTo>
                  <a:pt x="808528" y="547090"/>
                </a:lnTo>
                <a:lnTo>
                  <a:pt x="817266" y="542852"/>
                </a:lnTo>
                <a:lnTo>
                  <a:pt x="822634" y="539094"/>
                </a:lnTo>
                <a:lnTo>
                  <a:pt x="830448" y="536708"/>
                </a:lnTo>
                <a:lnTo>
                  <a:pt x="833430" y="530744"/>
                </a:lnTo>
                <a:lnTo>
                  <a:pt x="836152" y="517528"/>
                </a:lnTo>
                <a:lnTo>
                  <a:pt x="837985" y="501383"/>
                </a:lnTo>
                <a:lnTo>
                  <a:pt x="841776" y="487631"/>
                </a:lnTo>
                <a:lnTo>
                  <a:pt x="850369" y="481595"/>
                </a:lnTo>
                <a:lnTo>
                  <a:pt x="852397" y="483325"/>
                </a:lnTo>
                <a:lnTo>
                  <a:pt x="856036" y="487321"/>
                </a:lnTo>
                <a:lnTo>
                  <a:pt x="862572" y="495138"/>
                </a:lnTo>
                <a:lnTo>
                  <a:pt x="868912" y="503105"/>
                </a:lnTo>
                <a:lnTo>
                  <a:pt x="875420" y="510949"/>
                </a:lnTo>
                <a:lnTo>
                  <a:pt x="882459" y="518397"/>
                </a:lnTo>
                <a:lnTo>
                  <a:pt x="886813" y="522691"/>
                </a:lnTo>
                <a:lnTo>
                  <a:pt x="892539" y="525137"/>
                </a:lnTo>
                <a:lnTo>
                  <a:pt x="897907" y="528000"/>
                </a:lnTo>
                <a:lnTo>
                  <a:pt x="907668" y="529574"/>
                </a:lnTo>
                <a:lnTo>
                  <a:pt x="918105" y="528827"/>
                </a:lnTo>
                <a:lnTo>
                  <a:pt x="928330" y="526146"/>
                </a:lnTo>
                <a:lnTo>
                  <a:pt x="937453" y="521916"/>
                </a:lnTo>
                <a:lnTo>
                  <a:pt x="940435" y="519709"/>
                </a:lnTo>
                <a:lnTo>
                  <a:pt x="943358" y="517383"/>
                </a:lnTo>
                <a:lnTo>
                  <a:pt x="946340" y="515176"/>
                </a:lnTo>
                <a:lnTo>
                  <a:pt x="954621" y="502652"/>
                </a:lnTo>
                <a:lnTo>
                  <a:pt x="955548" y="487992"/>
                </a:lnTo>
                <a:lnTo>
                  <a:pt x="952170" y="472684"/>
                </a:lnTo>
                <a:lnTo>
                  <a:pt x="947533" y="458214"/>
                </a:lnTo>
                <a:lnTo>
                  <a:pt x="945147" y="451832"/>
                </a:lnTo>
                <a:lnTo>
                  <a:pt x="942224" y="445628"/>
                </a:lnTo>
                <a:lnTo>
                  <a:pt x="939183" y="436383"/>
                </a:lnTo>
                <a:lnTo>
                  <a:pt x="938825" y="433103"/>
                </a:lnTo>
                <a:lnTo>
                  <a:pt x="940614" y="429882"/>
                </a:lnTo>
                <a:lnTo>
                  <a:pt x="961553" y="439237"/>
                </a:lnTo>
                <a:lnTo>
                  <a:pt x="983179" y="450683"/>
                </a:lnTo>
                <a:lnTo>
                  <a:pt x="1005040" y="457410"/>
                </a:lnTo>
                <a:lnTo>
                  <a:pt x="1026683" y="452607"/>
                </a:lnTo>
                <a:lnTo>
                  <a:pt x="1027220" y="452070"/>
                </a:lnTo>
                <a:lnTo>
                  <a:pt x="1027936" y="451712"/>
                </a:lnTo>
                <a:lnTo>
                  <a:pt x="1043981" y="430836"/>
                </a:lnTo>
                <a:lnTo>
                  <a:pt x="1043829" y="412380"/>
                </a:lnTo>
                <a:lnTo>
                  <a:pt x="1033595" y="397665"/>
                </a:lnTo>
                <a:lnTo>
                  <a:pt x="1022366" y="383789"/>
                </a:lnTo>
                <a:lnTo>
                  <a:pt x="1019228" y="367850"/>
                </a:lnTo>
                <a:lnTo>
                  <a:pt x="1020719" y="364987"/>
                </a:lnTo>
                <a:lnTo>
                  <a:pt x="1024119" y="359380"/>
                </a:lnTo>
                <a:lnTo>
                  <a:pt x="1063739" y="350161"/>
                </a:lnTo>
                <a:lnTo>
                  <a:pt x="1090028" y="331883"/>
                </a:lnTo>
                <a:lnTo>
                  <a:pt x="1095113" y="304524"/>
                </a:lnTo>
                <a:lnTo>
                  <a:pt x="1069987" y="266451"/>
                </a:lnTo>
                <a:lnTo>
                  <a:pt x="1069211" y="264781"/>
                </a:lnTo>
                <a:lnTo>
                  <a:pt x="1069330" y="262634"/>
                </a:lnTo>
                <a:lnTo>
                  <a:pt x="1071180" y="261739"/>
                </a:lnTo>
                <a:lnTo>
                  <a:pt x="1082715" y="258278"/>
                </a:lnTo>
                <a:lnTo>
                  <a:pt x="1093174" y="254612"/>
                </a:lnTo>
                <a:lnTo>
                  <a:pt x="1103118" y="249916"/>
                </a:lnTo>
                <a:lnTo>
                  <a:pt x="1112156" y="243667"/>
                </a:lnTo>
                <a:lnTo>
                  <a:pt x="1116033" y="240207"/>
                </a:lnTo>
                <a:lnTo>
                  <a:pt x="1120567" y="237404"/>
                </a:lnTo>
                <a:lnTo>
                  <a:pt x="1124682" y="227443"/>
                </a:lnTo>
                <a:lnTo>
                  <a:pt x="1126829" y="222611"/>
                </a:lnTo>
                <a:lnTo>
                  <a:pt x="1129394" y="217959"/>
                </a:lnTo>
                <a:lnTo>
                  <a:pt x="1118545" y="195135"/>
                </a:lnTo>
                <a:lnTo>
                  <a:pt x="1093599" y="186615"/>
                </a:lnTo>
                <a:lnTo>
                  <a:pt x="1063810" y="184224"/>
                </a:lnTo>
                <a:lnTo>
                  <a:pt x="1038434" y="179785"/>
                </a:lnTo>
                <a:lnTo>
                  <a:pt x="1037062" y="178712"/>
                </a:lnTo>
                <a:lnTo>
                  <a:pt x="1034974" y="178473"/>
                </a:lnTo>
                <a:lnTo>
                  <a:pt x="1034437" y="176087"/>
                </a:lnTo>
                <a:lnTo>
                  <a:pt x="1045068" y="170565"/>
                </a:lnTo>
                <a:lnTo>
                  <a:pt x="1053696" y="167051"/>
                </a:lnTo>
                <a:lnTo>
                  <a:pt x="1061596" y="162822"/>
                </a:lnTo>
                <a:lnTo>
                  <a:pt x="1067422" y="156523"/>
                </a:lnTo>
                <a:lnTo>
                  <a:pt x="1071597" y="141493"/>
                </a:lnTo>
                <a:lnTo>
                  <a:pt x="1074579" y="129683"/>
                </a:lnTo>
                <a:lnTo>
                  <a:pt x="1075355" y="125388"/>
                </a:lnTo>
                <a:lnTo>
                  <a:pt x="1073804" y="116620"/>
                </a:lnTo>
                <a:lnTo>
                  <a:pt x="1072253" y="103200"/>
                </a:lnTo>
                <a:lnTo>
                  <a:pt x="1069211" y="99860"/>
                </a:lnTo>
                <a:lnTo>
                  <a:pt x="1066110" y="95505"/>
                </a:lnTo>
                <a:lnTo>
                  <a:pt x="1065036" y="94909"/>
                </a:lnTo>
                <a:lnTo>
                  <a:pt x="1064082" y="94611"/>
                </a:lnTo>
                <a:lnTo>
                  <a:pt x="1034533" y="88600"/>
                </a:lnTo>
                <a:lnTo>
                  <a:pt x="1004793" y="90540"/>
                </a:lnTo>
                <a:lnTo>
                  <a:pt x="975457" y="97916"/>
                </a:lnTo>
                <a:lnTo>
                  <a:pt x="945684" y="108747"/>
                </a:lnTo>
                <a:lnTo>
                  <a:pt x="944252" y="109463"/>
                </a:lnTo>
                <a:lnTo>
                  <a:pt x="942403" y="107912"/>
                </a:lnTo>
                <a:lnTo>
                  <a:pt x="949556" y="88816"/>
                </a:lnTo>
                <a:lnTo>
                  <a:pt x="954981" y="69216"/>
                </a:lnTo>
                <a:lnTo>
                  <a:pt x="959187" y="49282"/>
                </a:lnTo>
                <a:lnTo>
                  <a:pt x="962683" y="29179"/>
                </a:lnTo>
                <a:lnTo>
                  <a:pt x="962146" y="21365"/>
                </a:lnTo>
                <a:lnTo>
                  <a:pt x="958627" y="13909"/>
                </a:lnTo>
                <a:lnTo>
                  <a:pt x="956897" y="6215"/>
                </a:lnTo>
                <a:lnTo>
                  <a:pt x="923884" y="0"/>
                </a:lnTo>
                <a:close/>
              </a:path>
            </a:pathLst>
          </a:custGeom>
          <a:solidFill>
            <a:srgbClr val="638695"/>
          </a:solidFill>
          <a:ln w="3175">
            <a:noFill/>
          </a:ln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586496" rtl="0" eaLnBrk="1" latinLnBrk="0" hangingPunct="1">
              <a:defRPr sz="11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3248" algn="l" defTabSz="586496" rtl="0" eaLnBrk="1" latinLnBrk="0" hangingPunct="1">
              <a:defRPr sz="11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6496" algn="l" defTabSz="586496" rtl="0" eaLnBrk="1" latinLnBrk="0" hangingPunct="1">
              <a:defRPr sz="11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79744" algn="l" defTabSz="586496" rtl="0" eaLnBrk="1" latinLnBrk="0" hangingPunct="1">
              <a:defRPr sz="11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72992" algn="l" defTabSz="586496" rtl="0" eaLnBrk="1" latinLnBrk="0" hangingPunct="1">
              <a:defRPr sz="11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66240" algn="l" defTabSz="586496" rtl="0" eaLnBrk="1" latinLnBrk="0" hangingPunct="1">
              <a:defRPr sz="11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59488" algn="l" defTabSz="586496" rtl="0" eaLnBrk="1" latinLnBrk="0" hangingPunct="1">
              <a:defRPr sz="11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2737" algn="l" defTabSz="586496" rtl="0" eaLnBrk="1" latinLnBrk="0" hangingPunct="1">
              <a:defRPr sz="11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45985" algn="l" defTabSz="586496" rtl="0" eaLnBrk="1" latinLnBrk="0" hangingPunct="1">
              <a:defRPr sz="11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741">
              <a:solidFill>
                <a:schemeClr val="bg1"/>
              </a:solidFill>
            </a:endParaRPr>
          </a:p>
        </p:txBody>
      </p:sp>
      <p:sp>
        <p:nvSpPr>
          <p:cNvPr id="2" name="object 102">
            <a:extLst>
              <a:ext uri="{FF2B5EF4-FFF2-40B4-BE49-F238E27FC236}">
                <a16:creationId xmlns:a16="http://schemas.microsoft.com/office/drawing/2014/main" id="{433E449E-3DB8-1174-D91F-79C7CD20304A}"/>
              </a:ext>
            </a:extLst>
          </p:cNvPr>
          <p:cNvSpPr>
            <a:spLocks noChangeAspect="1"/>
          </p:cNvSpPr>
          <p:nvPr/>
        </p:nvSpPr>
        <p:spPr>
          <a:xfrm>
            <a:off x="587771" y="-714312"/>
            <a:ext cx="2841229" cy="2687996"/>
          </a:xfrm>
          <a:custGeom>
            <a:avLst/>
            <a:gdLst/>
            <a:ahLst/>
            <a:cxnLst/>
            <a:rect l="l" t="t" r="r" b="b"/>
            <a:pathLst>
              <a:path w="1134110" h="1072515">
                <a:moveTo>
                  <a:pt x="637333" y="0"/>
                </a:moveTo>
                <a:lnTo>
                  <a:pt x="604196" y="22350"/>
                </a:lnTo>
                <a:lnTo>
                  <a:pt x="583137" y="54169"/>
                </a:lnTo>
                <a:lnTo>
                  <a:pt x="566796" y="89671"/>
                </a:lnTo>
                <a:lnTo>
                  <a:pt x="547811" y="123073"/>
                </a:lnTo>
                <a:lnTo>
                  <a:pt x="524699" y="156439"/>
                </a:lnTo>
                <a:lnTo>
                  <a:pt x="503333" y="191083"/>
                </a:lnTo>
                <a:lnTo>
                  <a:pt x="482756" y="226258"/>
                </a:lnTo>
                <a:lnTo>
                  <a:pt x="462010" y="261214"/>
                </a:lnTo>
                <a:lnTo>
                  <a:pt x="391995" y="187965"/>
                </a:lnTo>
                <a:lnTo>
                  <a:pt x="357814" y="151749"/>
                </a:lnTo>
                <a:lnTo>
                  <a:pt x="324370" y="115200"/>
                </a:lnTo>
                <a:lnTo>
                  <a:pt x="311393" y="102931"/>
                </a:lnTo>
                <a:lnTo>
                  <a:pt x="298097" y="95975"/>
                </a:lnTo>
                <a:lnTo>
                  <a:pt x="283681" y="95304"/>
                </a:lnTo>
                <a:lnTo>
                  <a:pt x="267342" y="101887"/>
                </a:lnTo>
                <a:lnTo>
                  <a:pt x="254817" y="113275"/>
                </a:lnTo>
                <a:lnTo>
                  <a:pt x="250829" y="126037"/>
                </a:lnTo>
                <a:lnTo>
                  <a:pt x="252896" y="139876"/>
                </a:lnTo>
                <a:lnTo>
                  <a:pt x="258539" y="154495"/>
                </a:lnTo>
                <a:lnTo>
                  <a:pt x="275494" y="199908"/>
                </a:lnTo>
                <a:lnTo>
                  <a:pt x="287274" y="247726"/>
                </a:lnTo>
                <a:lnTo>
                  <a:pt x="294514" y="299189"/>
                </a:lnTo>
                <a:lnTo>
                  <a:pt x="297851" y="355532"/>
                </a:lnTo>
                <a:lnTo>
                  <a:pt x="251935" y="339871"/>
                </a:lnTo>
                <a:lnTo>
                  <a:pt x="207275" y="335705"/>
                </a:lnTo>
                <a:lnTo>
                  <a:pt x="163562" y="339061"/>
                </a:lnTo>
                <a:lnTo>
                  <a:pt x="120485" y="345967"/>
                </a:lnTo>
                <a:lnTo>
                  <a:pt x="77731" y="352447"/>
                </a:lnTo>
                <a:lnTo>
                  <a:pt x="34991" y="354530"/>
                </a:lnTo>
                <a:lnTo>
                  <a:pt x="169" y="384055"/>
                </a:lnTo>
                <a:lnTo>
                  <a:pt x="0" y="391919"/>
                </a:lnTo>
                <a:lnTo>
                  <a:pt x="3750" y="401741"/>
                </a:lnTo>
                <a:lnTo>
                  <a:pt x="9920" y="411627"/>
                </a:lnTo>
                <a:lnTo>
                  <a:pt x="17007" y="419682"/>
                </a:lnTo>
                <a:lnTo>
                  <a:pt x="30819" y="430795"/>
                </a:lnTo>
                <a:lnTo>
                  <a:pt x="60454" y="450847"/>
                </a:lnTo>
                <a:lnTo>
                  <a:pt x="74286" y="461929"/>
                </a:lnTo>
                <a:lnTo>
                  <a:pt x="100158" y="486649"/>
                </a:lnTo>
                <a:lnTo>
                  <a:pt x="150762" y="537328"/>
                </a:lnTo>
                <a:lnTo>
                  <a:pt x="176513" y="562189"/>
                </a:lnTo>
                <a:lnTo>
                  <a:pt x="205569" y="593943"/>
                </a:lnTo>
                <a:lnTo>
                  <a:pt x="223842" y="628004"/>
                </a:lnTo>
                <a:lnTo>
                  <a:pt x="228601" y="666457"/>
                </a:lnTo>
                <a:lnTo>
                  <a:pt x="217114" y="711387"/>
                </a:lnTo>
                <a:lnTo>
                  <a:pt x="199653" y="756541"/>
                </a:lnTo>
                <a:lnTo>
                  <a:pt x="184187" y="802530"/>
                </a:lnTo>
                <a:lnTo>
                  <a:pt x="169892" y="849012"/>
                </a:lnTo>
                <a:lnTo>
                  <a:pt x="155942" y="895642"/>
                </a:lnTo>
                <a:lnTo>
                  <a:pt x="141513" y="942075"/>
                </a:lnTo>
                <a:lnTo>
                  <a:pt x="138180" y="954920"/>
                </a:lnTo>
                <a:lnTo>
                  <a:pt x="137572" y="967169"/>
                </a:lnTo>
                <a:lnTo>
                  <a:pt x="141412" y="977724"/>
                </a:lnTo>
                <a:lnTo>
                  <a:pt x="151426" y="985485"/>
                </a:lnTo>
                <a:lnTo>
                  <a:pt x="160725" y="987868"/>
                </a:lnTo>
                <a:lnTo>
                  <a:pt x="171369" y="987984"/>
                </a:lnTo>
                <a:lnTo>
                  <a:pt x="181959" y="986037"/>
                </a:lnTo>
                <a:lnTo>
                  <a:pt x="191097" y="982229"/>
                </a:lnTo>
                <a:lnTo>
                  <a:pt x="231416" y="958346"/>
                </a:lnTo>
                <a:lnTo>
                  <a:pt x="271586" y="934202"/>
                </a:lnTo>
                <a:lnTo>
                  <a:pt x="391806" y="861243"/>
                </a:lnTo>
                <a:lnTo>
                  <a:pt x="431984" y="837092"/>
                </a:lnTo>
                <a:lnTo>
                  <a:pt x="444789" y="830286"/>
                </a:lnTo>
                <a:lnTo>
                  <a:pt x="458346" y="824278"/>
                </a:lnTo>
                <a:lnTo>
                  <a:pt x="472567" y="818453"/>
                </a:lnTo>
                <a:lnTo>
                  <a:pt x="487365" y="812201"/>
                </a:lnTo>
                <a:lnTo>
                  <a:pt x="510289" y="857649"/>
                </a:lnTo>
                <a:lnTo>
                  <a:pt x="516854" y="871180"/>
                </a:lnTo>
                <a:lnTo>
                  <a:pt x="541914" y="920372"/>
                </a:lnTo>
                <a:lnTo>
                  <a:pt x="570368" y="967138"/>
                </a:lnTo>
                <a:lnTo>
                  <a:pt x="603348" y="1010833"/>
                </a:lnTo>
                <a:lnTo>
                  <a:pt x="641986" y="1050816"/>
                </a:lnTo>
                <a:lnTo>
                  <a:pt x="684893" y="1071944"/>
                </a:lnTo>
                <a:lnTo>
                  <a:pt x="699491" y="1060856"/>
                </a:lnTo>
                <a:lnTo>
                  <a:pt x="710609" y="1034425"/>
                </a:lnTo>
                <a:lnTo>
                  <a:pt x="721193" y="995903"/>
                </a:lnTo>
                <a:lnTo>
                  <a:pt x="731565" y="957318"/>
                </a:lnTo>
                <a:lnTo>
                  <a:pt x="742141" y="918798"/>
                </a:lnTo>
                <a:lnTo>
                  <a:pt x="753339" y="880466"/>
                </a:lnTo>
                <a:lnTo>
                  <a:pt x="764088" y="846861"/>
                </a:lnTo>
                <a:lnTo>
                  <a:pt x="775635" y="813089"/>
                </a:lnTo>
                <a:lnTo>
                  <a:pt x="800132" y="743095"/>
                </a:lnTo>
                <a:lnTo>
                  <a:pt x="815931" y="751027"/>
                </a:lnTo>
                <a:lnTo>
                  <a:pt x="830088" y="757916"/>
                </a:lnTo>
                <a:lnTo>
                  <a:pt x="842826" y="764570"/>
                </a:lnTo>
                <a:lnTo>
                  <a:pt x="854368" y="771797"/>
                </a:lnTo>
                <a:lnTo>
                  <a:pt x="892745" y="798082"/>
                </a:lnTo>
                <a:lnTo>
                  <a:pt x="926930" y="816404"/>
                </a:lnTo>
                <a:lnTo>
                  <a:pt x="976176" y="835367"/>
                </a:lnTo>
                <a:lnTo>
                  <a:pt x="1059736" y="863575"/>
                </a:lnTo>
                <a:lnTo>
                  <a:pt x="1066631" y="864365"/>
                </a:lnTo>
                <a:lnTo>
                  <a:pt x="1082982" y="864463"/>
                </a:lnTo>
                <a:lnTo>
                  <a:pt x="1102289" y="860457"/>
                </a:lnTo>
                <a:lnTo>
                  <a:pt x="1118052" y="848937"/>
                </a:lnTo>
                <a:lnTo>
                  <a:pt x="1129093" y="829291"/>
                </a:lnTo>
                <a:lnTo>
                  <a:pt x="1134100" y="809394"/>
                </a:lnTo>
                <a:lnTo>
                  <a:pt x="1132609" y="790038"/>
                </a:lnTo>
                <a:lnTo>
                  <a:pt x="1124154" y="772012"/>
                </a:lnTo>
                <a:lnTo>
                  <a:pt x="1105712" y="746557"/>
                </a:lnTo>
                <a:lnTo>
                  <a:pt x="1068158" y="696104"/>
                </a:lnTo>
                <a:lnTo>
                  <a:pt x="1049787" y="670589"/>
                </a:lnTo>
                <a:lnTo>
                  <a:pt x="1023420" y="632778"/>
                </a:lnTo>
                <a:lnTo>
                  <a:pt x="997150" y="594772"/>
                </a:lnTo>
                <a:lnTo>
                  <a:pt x="917730" y="479179"/>
                </a:lnTo>
                <a:lnTo>
                  <a:pt x="1048999" y="320568"/>
                </a:lnTo>
                <a:lnTo>
                  <a:pt x="1057971" y="307687"/>
                </a:lnTo>
                <a:lnTo>
                  <a:pt x="1063507" y="294040"/>
                </a:lnTo>
                <a:lnTo>
                  <a:pt x="1064419" y="279683"/>
                </a:lnTo>
                <a:lnTo>
                  <a:pt x="1059521" y="264667"/>
                </a:lnTo>
                <a:lnTo>
                  <a:pt x="1049561" y="253563"/>
                </a:lnTo>
                <a:lnTo>
                  <a:pt x="1037268" y="249858"/>
                </a:lnTo>
                <a:lnTo>
                  <a:pt x="1023736" y="250538"/>
                </a:lnTo>
                <a:lnTo>
                  <a:pt x="1010062" y="252589"/>
                </a:lnTo>
                <a:lnTo>
                  <a:pt x="954049" y="259939"/>
                </a:lnTo>
                <a:lnTo>
                  <a:pt x="842055" y="274841"/>
                </a:lnTo>
                <a:lnTo>
                  <a:pt x="786031" y="282060"/>
                </a:lnTo>
                <a:lnTo>
                  <a:pt x="719753" y="286480"/>
                </a:lnTo>
                <a:lnTo>
                  <a:pt x="715993" y="277170"/>
                </a:lnTo>
                <a:lnTo>
                  <a:pt x="712454" y="268765"/>
                </a:lnTo>
                <a:lnTo>
                  <a:pt x="698090" y="205770"/>
                </a:lnTo>
                <a:lnTo>
                  <a:pt x="670974" y="63523"/>
                </a:lnTo>
                <a:lnTo>
                  <a:pt x="667778" y="45943"/>
                </a:lnTo>
                <a:lnTo>
                  <a:pt x="662978" y="28795"/>
                </a:lnTo>
                <a:lnTo>
                  <a:pt x="653765" y="13131"/>
                </a:lnTo>
                <a:lnTo>
                  <a:pt x="637333" y="0"/>
                </a:lnTo>
                <a:close/>
              </a:path>
            </a:pathLst>
          </a:custGeom>
          <a:solidFill>
            <a:srgbClr val="1878BD"/>
          </a:solidFill>
          <a:ln w="3175">
            <a:noFill/>
          </a:ln>
        </p:spPr>
        <p:txBody>
          <a:bodyPr wrap="square" lIns="0" tIns="0" rIns="0" bIns="0" rtlCol="0"/>
          <a:lstStyle/>
          <a:p>
            <a:endParaRPr sz="1155">
              <a:solidFill>
                <a:schemeClr val="bg1"/>
              </a:solidFill>
            </a:endParaRPr>
          </a:p>
        </p:txBody>
      </p:sp>
      <p:pic>
        <p:nvPicPr>
          <p:cNvPr id="6" name="Pladsholder til indhold 5" descr="Et billede, der indeholder træ, udendørs, hus, Luftfotografering&#10;&#10;Automatisk genereret beskrivelse">
            <a:extLst>
              <a:ext uri="{FF2B5EF4-FFF2-40B4-BE49-F238E27FC236}">
                <a16:creationId xmlns:a16="http://schemas.microsoft.com/office/drawing/2014/main" id="{04621242-C60A-F4BC-EE9C-BE5EAA9FA63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5"/>
          <a:stretch/>
        </p:blipFill>
        <p:spPr>
          <a:xfrm>
            <a:off x="6486009" y="10"/>
            <a:ext cx="5705992" cy="6857990"/>
          </a:xfrm>
          <a:noFill/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36D76BD-61EA-DB98-D0AA-AA2F9B491CE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0032" y="1115074"/>
            <a:ext cx="4675187" cy="731382"/>
          </a:xfrm>
        </p:spPr>
        <p:txBody>
          <a:bodyPr>
            <a:normAutofit/>
          </a:bodyPr>
          <a:lstStyle/>
          <a:p>
            <a:r>
              <a:rPr lang="en-US" sz="3000" dirty="0"/>
              <a:t>Mary Elizabeth Hospital</a:t>
            </a:r>
          </a:p>
        </p:txBody>
      </p:sp>
      <p:sp>
        <p:nvSpPr>
          <p:cNvPr id="4" name="Pladsholder til slidenummer 3" hidden="1">
            <a:extLst>
              <a:ext uri="{FF2B5EF4-FFF2-40B4-BE49-F238E27FC236}">
                <a16:creationId xmlns:a16="http://schemas.microsoft.com/office/drawing/2014/main" id="{D56D2F0A-5925-CE9F-2DF8-4763C19D2D6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89533" y="6414866"/>
            <a:ext cx="687386" cy="356869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fld id="{667EC89C-17A0-4E64-A6D2-B825673CEEDF}" type="slidenum">
              <a:rPr lang="da-DK" smtClean="0"/>
              <a:pPr>
                <a:spcAft>
                  <a:spcPts val="600"/>
                </a:spcAft>
              </a:pPr>
              <a:t>3</a:t>
            </a:fld>
            <a:endParaRPr lang="da-DK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210BB97-C874-0D30-2D55-75A341BFA3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00033" y="1846456"/>
            <a:ext cx="4675560" cy="389647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60.000 m2 hospital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børn</a:t>
            </a:r>
            <a:r>
              <a:rPr lang="en-US" dirty="0"/>
              <a:t>, </a:t>
            </a:r>
            <a:r>
              <a:rPr lang="en-US" dirty="0" err="1"/>
              <a:t>unge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gravide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  <a:tabLst>
                <a:tab pos="628650" algn="l"/>
              </a:tabLst>
            </a:pPr>
            <a:r>
              <a:rPr lang="en-US" dirty="0"/>
              <a:t>151 </a:t>
            </a:r>
            <a:r>
              <a:rPr lang="en-US" dirty="0" err="1"/>
              <a:t>sengestuer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børn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voksne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33 </a:t>
            </a:r>
            <a:r>
              <a:rPr lang="en-US" dirty="0" err="1"/>
              <a:t>senge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voksne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15 </a:t>
            </a:r>
            <a:r>
              <a:rPr lang="en-US" dirty="0" err="1"/>
              <a:t>operationsstuer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34 </a:t>
            </a:r>
            <a:r>
              <a:rPr lang="en-US" dirty="0" err="1"/>
              <a:t>opvågningsstuer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14 </a:t>
            </a:r>
            <a:r>
              <a:rPr lang="en-US" dirty="0" err="1"/>
              <a:t>fødestuer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30 </a:t>
            </a:r>
            <a:r>
              <a:rPr lang="en-US" dirty="0" err="1"/>
              <a:t>ambulatorier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Budgetramme</a:t>
            </a:r>
            <a:r>
              <a:rPr lang="en-US" dirty="0"/>
              <a:t> kr. 3.3 </a:t>
            </a:r>
            <a:r>
              <a:rPr lang="en-US" dirty="0" err="1"/>
              <a:t>mia</a:t>
            </a:r>
            <a:endParaRPr lang="en-US" dirty="0"/>
          </a:p>
          <a:p>
            <a:r>
              <a:rPr lang="en-US" dirty="0"/>
              <a:t>            </a:t>
            </a:r>
          </a:p>
          <a:p>
            <a:r>
              <a:rPr lang="en-US" dirty="0"/>
              <a:t>       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almindelig</a:t>
            </a:r>
            <a:r>
              <a:rPr lang="en-US" dirty="0"/>
              <a:t> </a:t>
            </a:r>
            <a:r>
              <a:rPr lang="en-US" dirty="0" err="1"/>
              <a:t>dag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1200 </a:t>
            </a:r>
            <a:r>
              <a:rPr lang="en-US" dirty="0" err="1"/>
              <a:t>læger</a:t>
            </a:r>
            <a:r>
              <a:rPr lang="en-US" dirty="0"/>
              <a:t>, </a:t>
            </a:r>
            <a:r>
              <a:rPr lang="en-US" dirty="0" err="1"/>
              <a:t>sygeplejersker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andet</a:t>
            </a:r>
            <a:r>
              <a:rPr lang="en-US" dirty="0"/>
              <a:t> </a:t>
            </a:r>
            <a:r>
              <a:rPr lang="en-US" dirty="0" err="1"/>
              <a:t>personale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700 </a:t>
            </a:r>
            <a:r>
              <a:rPr lang="en-US" dirty="0" err="1"/>
              <a:t>ambulante</a:t>
            </a:r>
            <a:r>
              <a:rPr lang="en-US" dirty="0"/>
              <a:t> </a:t>
            </a:r>
            <a:r>
              <a:rPr lang="en-US" dirty="0" err="1"/>
              <a:t>patienter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180 </a:t>
            </a:r>
            <a:r>
              <a:rPr lang="en-US" dirty="0" err="1"/>
              <a:t>børn</a:t>
            </a:r>
            <a:r>
              <a:rPr lang="en-US" dirty="0"/>
              <a:t>, </a:t>
            </a:r>
            <a:r>
              <a:rPr lang="en-US" dirty="0" err="1"/>
              <a:t>unge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fødende</a:t>
            </a:r>
            <a:r>
              <a:rPr lang="en-US" dirty="0"/>
              <a:t> er </a:t>
            </a:r>
            <a:r>
              <a:rPr lang="en-US" dirty="0" err="1"/>
              <a:t>indlagt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14 </a:t>
            </a:r>
            <a:r>
              <a:rPr lang="en-US" dirty="0" err="1"/>
              <a:t>børn</a:t>
            </a:r>
            <a:r>
              <a:rPr lang="en-US" dirty="0"/>
              <a:t> </a:t>
            </a:r>
            <a:r>
              <a:rPr lang="en-US" dirty="0" err="1"/>
              <a:t>kommer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verden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36 </a:t>
            </a:r>
            <a:r>
              <a:rPr lang="en-US" dirty="0" err="1"/>
              <a:t>børn</a:t>
            </a:r>
            <a:r>
              <a:rPr lang="en-US" dirty="0"/>
              <a:t> </a:t>
            </a:r>
            <a:r>
              <a:rPr lang="en-US" dirty="0" err="1"/>
              <a:t>bliver</a:t>
            </a:r>
            <a:r>
              <a:rPr lang="en-US" dirty="0"/>
              <a:t> </a:t>
            </a:r>
            <a:r>
              <a:rPr lang="en-US" dirty="0" err="1"/>
              <a:t>opereret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81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136FC904-BE1F-3FB5-EF29-F50577F5F1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8" r="1" b="21503"/>
          <a:stretch/>
        </p:blipFill>
        <p:spPr>
          <a:xfrm>
            <a:off x="152400" y="3448299"/>
            <a:ext cx="7185650" cy="3254414"/>
          </a:xfrm>
          <a:prstGeom prst="rect">
            <a:avLst/>
          </a:prstGeom>
          <a:noFill/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032E7D8-76E3-4E55-E8C4-4261E765ECB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819873" y="5547821"/>
            <a:ext cx="7757920" cy="623733"/>
          </a:xfrm>
        </p:spPr>
        <p:txBody>
          <a:bodyPr/>
          <a:lstStyle/>
          <a:p>
            <a:endParaRPr lang="en-US" sz="3200" dirty="0"/>
          </a:p>
          <a:p>
            <a:r>
              <a:rPr lang="en-US" sz="3200" dirty="0"/>
              <a:t>Model</a:t>
            </a:r>
          </a:p>
          <a:p>
            <a:r>
              <a:rPr lang="en-US" sz="3200" dirty="0" err="1"/>
              <a:t>Nyt</a:t>
            </a:r>
            <a:r>
              <a:rPr lang="en-US" sz="3200" dirty="0"/>
              <a:t> Hospital </a:t>
            </a:r>
          </a:p>
          <a:p>
            <a:r>
              <a:rPr lang="en-US" sz="3200" dirty="0" err="1"/>
              <a:t>Nordsjælland</a:t>
            </a:r>
            <a:endParaRPr lang="en-US" sz="3200" dirty="0"/>
          </a:p>
          <a:p>
            <a:endParaRPr lang="en-US" dirty="0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43E668BF-6124-1DE5-9919-58A1FC9E3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89533" y="6414866"/>
            <a:ext cx="687386" cy="356869"/>
          </a:xfrm>
        </p:spPr>
        <p:txBody>
          <a:bodyPr/>
          <a:lstStyle/>
          <a:p>
            <a:pPr>
              <a:spcAft>
                <a:spcPts val="600"/>
              </a:spcAft>
            </a:pPr>
            <a:fld id="{667EC89C-17A0-4E64-A6D2-B825673CEEDF}" type="slidenum">
              <a:rPr lang="da-DK" smtClean="0"/>
              <a:pPr>
                <a:spcAft>
                  <a:spcPts val="600"/>
                </a:spcAft>
              </a:pPr>
              <a:t>4</a:t>
            </a:fld>
            <a:endParaRPr lang="da-DK"/>
          </a:p>
        </p:txBody>
      </p:sp>
      <p:pic>
        <p:nvPicPr>
          <p:cNvPr id="1026" name="Picture 3">
            <a:extLst>
              <a:ext uri="{FF2B5EF4-FFF2-40B4-BE49-F238E27FC236}">
                <a16:creationId xmlns:a16="http://schemas.microsoft.com/office/drawing/2014/main" id="{45DD785B-DF34-D2B0-1213-68D771391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48470"/>
            <a:ext cx="7185650" cy="3101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AC9409A-BF67-8987-A929-5E9A0B1C6C6F}"/>
              </a:ext>
            </a:extLst>
          </p:cNvPr>
          <p:cNvSpPr txBox="1">
            <a:spLocks/>
          </p:cNvSpPr>
          <p:nvPr/>
        </p:nvSpPr>
        <p:spPr>
          <a:xfrm>
            <a:off x="7819873" y="2544886"/>
            <a:ext cx="3152197" cy="6237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35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5715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SzPct val="100000"/>
              <a:buFontTx/>
              <a:buBlip>
                <a:blip r:embed="rId4"/>
              </a:buBlip>
              <a:defRPr sz="1300" kern="1200">
                <a:solidFill>
                  <a:srgbClr val="32283C"/>
                </a:solidFill>
                <a:latin typeface="+mn-lt"/>
                <a:ea typeface="+mn-ea"/>
                <a:cs typeface="+mn-cs"/>
              </a:defRPr>
            </a:lvl2pPr>
            <a:lvl3pPr marL="9144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SzPct val="100000"/>
              <a:buFontTx/>
              <a:buBlip>
                <a:blip r:embed="rId4"/>
              </a:buBlip>
              <a:defRPr sz="1100" kern="1200">
                <a:solidFill>
                  <a:srgbClr val="32283C"/>
                </a:solidFill>
                <a:latin typeface="+mn-lt"/>
                <a:ea typeface="+mn-ea"/>
                <a:cs typeface="+mn-cs"/>
              </a:defRPr>
            </a:lvl3pPr>
            <a:lvl4pPr marL="13716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SzPct val="100000"/>
              <a:buFontTx/>
              <a:buBlip>
                <a:blip r:embed="rId4"/>
              </a:buBlip>
              <a:defRPr sz="1000" kern="1200">
                <a:solidFill>
                  <a:srgbClr val="32283C"/>
                </a:solidFill>
                <a:latin typeface="+mn-lt"/>
                <a:ea typeface="+mn-ea"/>
                <a:cs typeface="+mn-cs"/>
              </a:defRPr>
            </a:lvl4pPr>
            <a:lvl5pPr marL="22288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000" kern="1200">
                <a:solidFill>
                  <a:srgbClr val="32283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000" kern="1200">
                <a:solidFill>
                  <a:srgbClr val="32283C"/>
                </a:solidFill>
                <a:latin typeface="+mn-lt"/>
                <a:ea typeface="+mn-ea"/>
                <a:cs typeface="+mn-cs"/>
              </a:defRPr>
            </a:lvl6pPr>
            <a:lvl7pPr marL="29146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000" kern="1200">
                <a:solidFill>
                  <a:srgbClr val="32283C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000" kern="1200">
                <a:solidFill>
                  <a:srgbClr val="32283C"/>
                </a:solidFill>
                <a:latin typeface="+mn-lt"/>
                <a:ea typeface="+mn-ea"/>
                <a:cs typeface="+mn-cs"/>
              </a:defRPr>
            </a:lvl8pPr>
            <a:lvl9pPr marL="38862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000" kern="1200">
                <a:solidFill>
                  <a:srgbClr val="32283C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Model </a:t>
            </a:r>
          </a:p>
          <a:p>
            <a:r>
              <a:rPr lang="en-US" dirty="0"/>
              <a:t>Mary Elizabeth Hospital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6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AEB87C90-6BA2-0DFB-4524-4D206572E83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da-DK" dirty="0"/>
              <a:t>Klassisk udbud - storentreprise</a:t>
            </a:r>
          </a:p>
          <a:p>
            <a:r>
              <a:rPr lang="da-DK" dirty="0"/>
              <a:t>Rådgiverens projekt er bygbart</a:t>
            </a:r>
          </a:p>
          <a:p>
            <a:r>
              <a:rPr lang="da-DK" dirty="0"/>
              <a:t>Lang forberedelsestid</a:t>
            </a:r>
          </a:p>
          <a:p>
            <a:r>
              <a:rPr lang="da-DK" dirty="0"/>
              <a:t>Involvering af teknikentreprenøren</a:t>
            </a:r>
          </a:p>
          <a:p>
            <a:r>
              <a:rPr lang="da-DK" dirty="0"/>
              <a:t>Samspil med Totalrådgiver</a:t>
            </a:r>
          </a:p>
          <a:p>
            <a:pPr marL="0" indent="0">
              <a:buNone/>
            </a:pPr>
            <a:endParaRPr lang="da-DK" dirty="0"/>
          </a:p>
          <a:p>
            <a:r>
              <a:rPr lang="da-DK" dirty="0"/>
              <a:t>Ikke løsningsorienteret teknik entreprenør</a:t>
            </a:r>
          </a:p>
          <a:p>
            <a:r>
              <a:rPr lang="da-DK" dirty="0"/>
              <a:t>Ser kun udfordringer fremfor løsninger</a:t>
            </a:r>
          </a:p>
          <a:p>
            <a:r>
              <a:rPr lang="da-DK" dirty="0"/>
              <a:t>Vil ikke samarbejdet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23DE1C3-962C-6058-4696-A8EF87DBE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5</a:t>
            </a:fld>
            <a:endParaRPr lang="da-DK" dirty="0"/>
          </a:p>
        </p:txBody>
      </p:sp>
      <p:sp>
        <p:nvSpPr>
          <p:cNvPr id="7" name="object 102">
            <a:extLst>
              <a:ext uri="{FF2B5EF4-FFF2-40B4-BE49-F238E27FC236}">
                <a16:creationId xmlns:a16="http://schemas.microsoft.com/office/drawing/2014/main" id="{7ADA2EDF-CF01-5422-07AC-DD9F4CD3DC6F}"/>
              </a:ext>
            </a:extLst>
          </p:cNvPr>
          <p:cNvSpPr>
            <a:spLocks noChangeAspect="1"/>
          </p:cNvSpPr>
          <p:nvPr/>
        </p:nvSpPr>
        <p:spPr>
          <a:xfrm>
            <a:off x="0" y="-166710"/>
            <a:ext cx="3661993" cy="1505806"/>
          </a:xfrm>
          <a:custGeom>
            <a:avLst/>
            <a:gdLst/>
            <a:ahLst/>
            <a:cxnLst/>
            <a:rect l="l" t="t" r="r" b="b"/>
            <a:pathLst>
              <a:path w="1134110" h="1072515">
                <a:moveTo>
                  <a:pt x="637333" y="0"/>
                </a:moveTo>
                <a:lnTo>
                  <a:pt x="604196" y="22350"/>
                </a:lnTo>
                <a:lnTo>
                  <a:pt x="583137" y="54169"/>
                </a:lnTo>
                <a:lnTo>
                  <a:pt x="566796" y="89671"/>
                </a:lnTo>
                <a:lnTo>
                  <a:pt x="547811" y="123073"/>
                </a:lnTo>
                <a:lnTo>
                  <a:pt x="524699" y="156439"/>
                </a:lnTo>
                <a:lnTo>
                  <a:pt x="503333" y="191083"/>
                </a:lnTo>
                <a:lnTo>
                  <a:pt x="482756" y="226258"/>
                </a:lnTo>
                <a:lnTo>
                  <a:pt x="462010" y="261214"/>
                </a:lnTo>
                <a:lnTo>
                  <a:pt x="391995" y="187965"/>
                </a:lnTo>
                <a:lnTo>
                  <a:pt x="357814" y="151749"/>
                </a:lnTo>
                <a:lnTo>
                  <a:pt x="324370" y="115200"/>
                </a:lnTo>
                <a:lnTo>
                  <a:pt x="311393" y="102931"/>
                </a:lnTo>
                <a:lnTo>
                  <a:pt x="298097" y="95975"/>
                </a:lnTo>
                <a:lnTo>
                  <a:pt x="283681" y="95304"/>
                </a:lnTo>
                <a:lnTo>
                  <a:pt x="267342" y="101887"/>
                </a:lnTo>
                <a:lnTo>
                  <a:pt x="254817" y="113275"/>
                </a:lnTo>
                <a:lnTo>
                  <a:pt x="250829" y="126037"/>
                </a:lnTo>
                <a:lnTo>
                  <a:pt x="252896" y="139876"/>
                </a:lnTo>
                <a:lnTo>
                  <a:pt x="258539" y="154495"/>
                </a:lnTo>
                <a:lnTo>
                  <a:pt x="275494" y="199908"/>
                </a:lnTo>
                <a:lnTo>
                  <a:pt x="287274" y="247726"/>
                </a:lnTo>
                <a:lnTo>
                  <a:pt x="294514" y="299189"/>
                </a:lnTo>
                <a:lnTo>
                  <a:pt x="297851" y="355532"/>
                </a:lnTo>
                <a:lnTo>
                  <a:pt x="251935" y="339871"/>
                </a:lnTo>
                <a:lnTo>
                  <a:pt x="207275" y="335705"/>
                </a:lnTo>
                <a:lnTo>
                  <a:pt x="163562" y="339061"/>
                </a:lnTo>
                <a:lnTo>
                  <a:pt x="120485" y="345967"/>
                </a:lnTo>
                <a:lnTo>
                  <a:pt x="77731" y="352447"/>
                </a:lnTo>
                <a:lnTo>
                  <a:pt x="34991" y="354530"/>
                </a:lnTo>
                <a:lnTo>
                  <a:pt x="169" y="384055"/>
                </a:lnTo>
                <a:lnTo>
                  <a:pt x="0" y="391919"/>
                </a:lnTo>
                <a:lnTo>
                  <a:pt x="3750" y="401741"/>
                </a:lnTo>
                <a:lnTo>
                  <a:pt x="9920" y="411627"/>
                </a:lnTo>
                <a:lnTo>
                  <a:pt x="17007" y="419682"/>
                </a:lnTo>
                <a:lnTo>
                  <a:pt x="30819" y="430795"/>
                </a:lnTo>
                <a:lnTo>
                  <a:pt x="60454" y="450847"/>
                </a:lnTo>
                <a:lnTo>
                  <a:pt x="74286" y="461929"/>
                </a:lnTo>
                <a:lnTo>
                  <a:pt x="100158" y="486649"/>
                </a:lnTo>
                <a:lnTo>
                  <a:pt x="150762" y="537328"/>
                </a:lnTo>
                <a:lnTo>
                  <a:pt x="176513" y="562189"/>
                </a:lnTo>
                <a:lnTo>
                  <a:pt x="205569" y="593943"/>
                </a:lnTo>
                <a:lnTo>
                  <a:pt x="223842" y="628004"/>
                </a:lnTo>
                <a:lnTo>
                  <a:pt x="228601" y="666457"/>
                </a:lnTo>
                <a:lnTo>
                  <a:pt x="217114" y="711387"/>
                </a:lnTo>
                <a:lnTo>
                  <a:pt x="199653" y="756541"/>
                </a:lnTo>
                <a:lnTo>
                  <a:pt x="184187" y="802530"/>
                </a:lnTo>
                <a:lnTo>
                  <a:pt x="169892" y="849012"/>
                </a:lnTo>
                <a:lnTo>
                  <a:pt x="155942" y="895642"/>
                </a:lnTo>
                <a:lnTo>
                  <a:pt x="141513" y="942075"/>
                </a:lnTo>
                <a:lnTo>
                  <a:pt x="138180" y="954920"/>
                </a:lnTo>
                <a:lnTo>
                  <a:pt x="137572" y="967169"/>
                </a:lnTo>
                <a:lnTo>
                  <a:pt x="141412" y="977724"/>
                </a:lnTo>
                <a:lnTo>
                  <a:pt x="151426" y="985485"/>
                </a:lnTo>
                <a:lnTo>
                  <a:pt x="160725" y="987868"/>
                </a:lnTo>
                <a:lnTo>
                  <a:pt x="171369" y="987984"/>
                </a:lnTo>
                <a:lnTo>
                  <a:pt x="181959" y="986037"/>
                </a:lnTo>
                <a:lnTo>
                  <a:pt x="191097" y="982229"/>
                </a:lnTo>
                <a:lnTo>
                  <a:pt x="231416" y="958346"/>
                </a:lnTo>
                <a:lnTo>
                  <a:pt x="271586" y="934202"/>
                </a:lnTo>
                <a:lnTo>
                  <a:pt x="391806" y="861243"/>
                </a:lnTo>
                <a:lnTo>
                  <a:pt x="431984" y="837092"/>
                </a:lnTo>
                <a:lnTo>
                  <a:pt x="444789" y="830286"/>
                </a:lnTo>
                <a:lnTo>
                  <a:pt x="458346" y="824278"/>
                </a:lnTo>
                <a:lnTo>
                  <a:pt x="472567" y="818453"/>
                </a:lnTo>
                <a:lnTo>
                  <a:pt x="487365" y="812201"/>
                </a:lnTo>
                <a:lnTo>
                  <a:pt x="510289" y="857649"/>
                </a:lnTo>
                <a:lnTo>
                  <a:pt x="516854" y="871180"/>
                </a:lnTo>
                <a:lnTo>
                  <a:pt x="541914" y="920372"/>
                </a:lnTo>
                <a:lnTo>
                  <a:pt x="570368" y="967138"/>
                </a:lnTo>
                <a:lnTo>
                  <a:pt x="603348" y="1010833"/>
                </a:lnTo>
                <a:lnTo>
                  <a:pt x="641986" y="1050816"/>
                </a:lnTo>
                <a:lnTo>
                  <a:pt x="684893" y="1071944"/>
                </a:lnTo>
                <a:lnTo>
                  <a:pt x="699491" y="1060856"/>
                </a:lnTo>
                <a:lnTo>
                  <a:pt x="710609" y="1034425"/>
                </a:lnTo>
                <a:lnTo>
                  <a:pt x="721193" y="995903"/>
                </a:lnTo>
                <a:lnTo>
                  <a:pt x="731565" y="957318"/>
                </a:lnTo>
                <a:lnTo>
                  <a:pt x="742141" y="918798"/>
                </a:lnTo>
                <a:lnTo>
                  <a:pt x="753339" y="880466"/>
                </a:lnTo>
                <a:lnTo>
                  <a:pt x="764088" y="846861"/>
                </a:lnTo>
                <a:lnTo>
                  <a:pt x="775635" y="813089"/>
                </a:lnTo>
                <a:lnTo>
                  <a:pt x="800132" y="743095"/>
                </a:lnTo>
                <a:lnTo>
                  <a:pt x="815931" y="751027"/>
                </a:lnTo>
                <a:lnTo>
                  <a:pt x="830088" y="757916"/>
                </a:lnTo>
                <a:lnTo>
                  <a:pt x="842826" y="764570"/>
                </a:lnTo>
                <a:lnTo>
                  <a:pt x="854368" y="771797"/>
                </a:lnTo>
                <a:lnTo>
                  <a:pt x="892745" y="798082"/>
                </a:lnTo>
                <a:lnTo>
                  <a:pt x="926930" y="816404"/>
                </a:lnTo>
                <a:lnTo>
                  <a:pt x="976176" y="835367"/>
                </a:lnTo>
                <a:lnTo>
                  <a:pt x="1059736" y="863575"/>
                </a:lnTo>
                <a:lnTo>
                  <a:pt x="1066631" y="864365"/>
                </a:lnTo>
                <a:lnTo>
                  <a:pt x="1082982" y="864463"/>
                </a:lnTo>
                <a:lnTo>
                  <a:pt x="1102289" y="860457"/>
                </a:lnTo>
                <a:lnTo>
                  <a:pt x="1118052" y="848937"/>
                </a:lnTo>
                <a:lnTo>
                  <a:pt x="1129093" y="829291"/>
                </a:lnTo>
                <a:lnTo>
                  <a:pt x="1134100" y="809394"/>
                </a:lnTo>
                <a:lnTo>
                  <a:pt x="1132609" y="790038"/>
                </a:lnTo>
                <a:lnTo>
                  <a:pt x="1124154" y="772012"/>
                </a:lnTo>
                <a:lnTo>
                  <a:pt x="1105712" y="746557"/>
                </a:lnTo>
                <a:lnTo>
                  <a:pt x="1068158" y="696104"/>
                </a:lnTo>
                <a:lnTo>
                  <a:pt x="1049787" y="670589"/>
                </a:lnTo>
                <a:lnTo>
                  <a:pt x="1023420" y="632778"/>
                </a:lnTo>
                <a:lnTo>
                  <a:pt x="997150" y="594772"/>
                </a:lnTo>
                <a:lnTo>
                  <a:pt x="917730" y="479179"/>
                </a:lnTo>
                <a:lnTo>
                  <a:pt x="1048999" y="320568"/>
                </a:lnTo>
                <a:lnTo>
                  <a:pt x="1057971" y="307687"/>
                </a:lnTo>
                <a:lnTo>
                  <a:pt x="1063507" y="294040"/>
                </a:lnTo>
                <a:lnTo>
                  <a:pt x="1064419" y="279683"/>
                </a:lnTo>
                <a:lnTo>
                  <a:pt x="1059521" y="264667"/>
                </a:lnTo>
                <a:lnTo>
                  <a:pt x="1049561" y="253563"/>
                </a:lnTo>
                <a:lnTo>
                  <a:pt x="1037268" y="249858"/>
                </a:lnTo>
                <a:lnTo>
                  <a:pt x="1023736" y="250538"/>
                </a:lnTo>
                <a:lnTo>
                  <a:pt x="1010062" y="252589"/>
                </a:lnTo>
                <a:lnTo>
                  <a:pt x="954049" y="259939"/>
                </a:lnTo>
                <a:lnTo>
                  <a:pt x="842055" y="274841"/>
                </a:lnTo>
                <a:lnTo>
                  <a:pt x="786031" y="282060"/>
                </a:lnTo>
                <a:lnTo>
                  <a:pt x="719753" y="286480"/>
                </a:lnTo>
                <a:lnTo>
                  <a:pt x="715993" y="277170"/>
                </a:lnTo>
                <a:lnTo>
                  <a:pt x="712454" y="268765"/>
                </a:lnTo>
                <a:lnTo>
                  <a:pt x="698090" y="205770"/>
                </a:lnTo>
                <a:lnTo>
                  <a:pt x="670974" y="63523"/>
                </a:lnTo>
                <a:lnTo>
                  <a:pt x="667778" y="45943"/>
                </a:lnTo>
                <a:lnTo>
                  <a:pt x="662978" y="28795"/>
                </a:lnTo>
                <a:lnTo>
                  <a:pt x="653765" y="13131"/>
                </a:lnTo>
                <a:lnTo>
                  <a:pt x="637333" y="0"/>
                </a:lnTo>
                <a:close/>
              </a:path>
            </a:pathLst>
          </a:custGeom>
          <a:solidFill>
            <a:schemeClr val="tx2">
              <a:lumMod val="75000"/>
              <a:lumOff val="25000"/>
            </a:schemeClr>
          </a:solidFill>
          <a:ln w="3175">
            <a:noFill/>
          </a:ln>
        </p:spPr>
        <p:txBody>
          <a:bodyPr wrap="square" lIns="0" tIns="0" rIns="0" bIns="0" rtlCol="0"/>
          <a:lstStyle/>
          <a:p>
            <a:endParaRPr sz="1155">
              <a:solidFill>
                <a:schemeClr val="bg1"/>
              </a:solidFill>
            </a:endParaRPr>
          </a:p>
        </p:txBody>
      </p:sp>
      <p:sp>
        <p:nvSpPr>
          <p:cNvPr id="10" name="Pladsholder til tekst 2">
            <a:extLst>
              <a:ext uri="{FF2B5EF4-FFF2-40B4-BE49-F238E27FC236}">
                <a16:creationId xmlns:a16="http://schemas.microsoft.com/office/drawing/2014/main" id="{3777352A-F983-4A81-2C72-CA66565A9D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0113" y="1211263"/>
            <a:ext cx="7758112" cy="623887"/>
          </a:xfrm>
        </p:spPr>
        <p:txBody>
          <a:bodyPr/>
          <a:lstStyle/>
          <a:p>
            <a:r>
              <a:rPr lang="da-DK" dirty="0"/>
              <a:t>Mary Elizabeth Hospital</a:t>
            </a:r>
          </a:p>
          <a:p>
            <a:r>
              <a:rPr lang="da-DK" dirty="0"/>
              <a:t>- arbejdet med det gode projekt</a:t>
            </a:r>
          </a:p>
        </p:txBody>
      </p:sp>
      <p:cxnSp>
        <p:nvCxnSpPr>
          <p:cNvPr id="17" name="Lige pilforbindelse 16">
            <a:extLst>
              <a:ext uri="{FF2B5EF4-FFF2-40B4-BE49-F238E27FC236}">
                <a16:creationId xmlns:a16="http://schemas.microsoft.com/office/drawing/2014/main" id="{54CA6223-EBED-4DB0-40C6-649192A1D219}"/>
              </a:ext>
            </a:extLst>
          </p:cNvPr>
          <p:cNvCxnSpPr>
            <a:cxnSpLocks/>
          </p:cNvCxnSpPr>
          <p:nvPr/>
        </p:nvCxnSpPr>
        <p:spPr>
          <a:xfrm flipV="1">
            <a:off x="3765178" y="2734391"/>
            <a:ext cx="2579880" cy="749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Lige pilforbindelse 20">
            <a:extLst>
              <a:ext uri="{FF2B5EF4-FFF2-40B4-BE49-F238E27FC236}">
                <a16:creationId xmlns:a16="http://schemas.microsoft.com/office/drawing/2014/main" id="{F747378D-9EF8-5207-127E-80FADF84E5BA}"/>
              </a:ext>
            </a:extLst>
          </p:cNvPr>
          <p:cNvCxnSpPr>
            <a:cxnSpLocks/>
          </p:cNvCxnSpPr>
          <p:nvPr/>
        </p:nvCxnSpPr>
        <p:spPr>
          <a:xfrm flipV="1">
            <a:off x="6345058" y="2727381"/>
            <a:ext cx="2579880" cy="749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Lige pilforbindelse 21">
            <a:extLst>
              <a:ext uri="{FF2B5EF4-FFF2-40B4-BE49-F238E27FC236}">
                <a16:creationId xmlns:a16="http://schemas.microsoft.com/office/drawing/2014/main" id="{DB773BAE-E6FE-84D7-27C3-4584A06B5E71}"/>
              </a:ext>
            </a:extLst>
          </p:cNvPr>
          <p:cNvCxnSpPr>
            <a:cxnSpLocks/>
          </p:cNvCxnSpPr>
          <p:nvPr/>
        </p:nvCxnSpPr>
        <p:spPr>
          <a:xfrm flipV="1">
            <a:off x="8918555" y="2735778"/>
            <a:ext cx="2579880" cy="749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kstfelt 22">
            <a:extLst>
              <a:ext uri="{FF2B5EF4-FFF2-40B4-BE49-F238E27FC236}">
                <a16:creationId xmlns:a16="http://schemas.microsoft.com/office/drawing/2014/main" id="{2F96AC3D-0BD9-408D-8481-297F2B48CA76}"/>
              </a:ext>
            </a:extLst>
          </p:cNvPr>
          <p:cNvSpPr txBox="1"/>
          <p:nvPr/>
        </p:nvSpPr>
        <p:spPr>
          <a:xfrm>
            <a:off x="4012258" y="2855153"/>
            <a:ext cx="2055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TR </a:t>
            </a:r>
            <a:r>
              <a:rPr lang="da-DK" dirty="0">
                <a:solidFill>
                  <a:schemeClr val="bg1"/>
                </a:solidFill>
              </a:rPr>
              <a:t>Projektering</a:t>
            </a:r>
          </a:p>
        </p:txBody>
      </p:sp>
      <p:sp>
        <p:nvSpPr>
          <p:cNvPr id="26" name="Tekstfelt 25">
            <a:extLst>
              <a:ext uri="{FF2B5EF4-FFF2-40B4-BE49-F238E27FC236}">
                <a16:creationId xmlns:a16="http://schemas.microsoft.com/office/drawing/2014/main" id="{60CDCBA8-404A-8E91-5F37-A3DE0ED7BAEF}"/>
              </a:ext>
            </a:extLst>
          </p:cNvPr>
          <p:cNvSpPr txBox="1"/>
          <p:nvPr/>
        </p:nvSpPr>
        <p:spPr>
          <a:xfrm>
            <a:off x="6345058" y="2859330"/>
            <a:ext cx="2055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TR </a:t>
            </a:r>
            <a:r>
              <a:rPr lang="da-DK" dirty="0">
                <a:solidFill>
                  <a:schemeClr val="bg1"/>
                </a:solidFill>
              </a:rPr>
              <a:t>Farvet periode</a:t>
            </a:r>
          </a:p>
        </p:txBody>
      </p:sp>
      <p:sp>
        <p:nvSpPr>
          <p:cNvPr id="27" name="Tekstfelt 26">
            <a:extLst>
              <a:ext uri="{FF2B5EF4-FFF2-40B4-BE49-F238E27FC236}">
                <a16:creationId xmlns:a16="http://schemas.microsoft.com/office/drawing/2014/main" id="{D4760C0F-5B87-8F20-061D-219E891F7FA7}"/>
              </a:ext>
            </a:extLst>
          </p:cNvPr>
          <p:cNvSpPr txBox="1"/>
          <p:nvPr/>
        </p:nvSpPr>
        <p:spPr>
          <a:xfrm>
            <a:off x="8904236" y="2855153"/>
            <a:ext cx="2055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TR </a:t>
            </a:r>
            <a:r>
              <a:rPr lang="da-DK" dirty="0">
                <a:solidFill>
                  <a:schemeClr val="bg1"/>
                </a:solidFill>
              </a:rPr>
              <a:t>Udførelse</a:t>
            </a:r>
          </a:p>
        </p:txBody>
      </p:sp>
      <p:sp>
        <p:nvSpPr>
          <p:cNvPr id="28" name="Tekstfelt 27">
            <a:extLst>
              <a:ext uri="{FF2B5EF4-FFF2-40B4-BE49-F238E27FC236}">
                <a16:creationId xmlns:a16="http://schemas.microsoft.com/office/drawing/2014/main" id="{B211F73A-282E-9F52-7972-8DF1E82DF097}"/>
              </a:ext>
            </a:extLst>
          </p:cNvPr>
          <p:cNvSpPr txBox="1"/>
          <p:nvPr/>
        </p:nvSpPr>
        <p:spPr>
          <a:xfrm>
            <a:off x="6345057" y="2186767"/>
            <a:ext cx="2055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TR </a:t>
            </a:r>
            <a:r>
              <a:rPr lang="da-DK" sz="1200" dirty="0">
                <a:solidFill>
                  <a:schemeClr val="bg1"/>
                </a:solidFill>
              </a:rPr>
              <a:t>Rådgiver / Entreprenør</a:t>
            </a:r>
          </a:p>
        </p:txBody>
      </p:sp>
      <p:sp>
        <p:nvSpPr>
          <p:cNvPr id="29" name="Tekstfelt 28">
            <a:extLst>
              <a:ext uri="{FF2B5EF4-FFF2-40B4-BE49-F238E27FC236}">
                <a16:creationId xmlns:a16="http://schemas.microsoft.com/office/drawing/2014/main" id="{F0B4FC7E-E5E4-F65C-E3D7-F22D24D63973}"/>
              </a:ext>
            </a:extLst>
          </p:cNvPr>
          <p:cNvSpPr txBox="1"/>
          <p:nvPr/>
        </p:nvSpPr>
        <p:spPr>
          <a:xfrm>
            <a:off x="4364674" y="2247032"/>
            <a:ext cx="2055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solidFill>
                  <a:schemeClr val="bg1"/>
                </a:solidFill>
              </a:rPr>
              <a:t>Rådgiver</a:t>
            </a:r>
          </a:p>
        </p:txBody>
      </p:sp>
      <p:sp>
        <p:nvSpPr>
          <p:cNvPr id="30" name="Tekstfelt 29">
            <a:extLst>
              <a:ext uri="{FF2B5EF4-FFF2-40B4-BE49-F238E27FC236}">
                <a16:creationId xmlns:a16="http://schemas.microsoft.com/office/drawing/2014/main" id="{6FA60495-9A3C-23CB-6CBB-BAD924A1900B}"/>
              </a:ext>
            </a:extLst>
          </p:cNvPr>
          <p:cNvSpPr txBox="1"/>
          <p:nvPr/>
        </p:nvSpPr>
        <p:spPr>
          <a:xfrm>
            <a:off x="9048037" y="2247032"/>
            <a:ext cx="2055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/>
              <a:t>TR </a:t>
            </a:r>
            <a:r>
              <a:rPr lang="da-DK" sz="1200" dirty="0">
                <a:solidFill>
                  <a:schemeClr val="bg1"/>
                </a:solidFill>
              </a:rPr>
              <a:t>Entreprenør</a:t>
            </a:r>
          </a:p>
        </p:txBody>
      </p:sp>
      <p:pic>
        <p:nvPicPr>
          <p:cNvPr id="5" name="Billede 4" descr="Et billede, der indeholder tekst, håndskrift, Tryk, blæk/sværte&#10;&#10;Automatisk genereret beskrivelse">
            <a:extLst>
              <a:ext uri="{FF2B5EF4-FFF2-40B4-BE49-F238E27FC236}">
                <a16:creationId xmlns:a16="http://schemas.microsoft.com/office/drawing/2014/main" id="{9246A148-3FC8-FAE9-88C6-19D0D1674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617" y="251404"/>
            <a:ext cx="4877481" cy="6304762"/>
          </a:xfrm>
          <a:prstGeom prst="rect">
            <a:avLst/>
          </a:prstGeom>
        </p:spPr>
      </p:pic>
      <p:pic>
        <p:nvPicPr>
          <p:cNvPr id="8" name="Billede 7" descr="Et billede, der indeholder tekst, Font/skrifttype, sort-hvid, brev&#10;&#10;Automatisk genereret beskrivelse">
            <a:extLst>
              <a:ext uri="{FF2B5EF4-FFF2-40B4-BE49-F238E27FC236}">
                <a16:creationId xmlns:a16="http://schemas.microsoft.com/office/drawing/2014/main" id="{9D2C7786-23F4-4776-097E-152313AB86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63" y="261796"/>
            <a:ext cx="5018620" cy="6294370"/>
          </a:xfrm>
          <a:prstGeom prst="rect">
            <a:avLst/>
          </a:prstGeom>
        </p:spPr>
      </p:pic>
      <p:sp>
        <p:nvSpPr>
          <p:cNvPr id="9" name="Pil: højre 8">
            <a:extLst>
              <a:ext uri="{FF2B5EF4-FFF2-40B4-BE49-F238E27FC236}">
                <a16:creationId xmlns:a16="http://schemas.microsoft.com/office/drawing/2014/main" id="{FE6FF320-F78B-8D44-3E62-5CC3178C65B2}"/>
              </a:ext>
            </a:extLst>
          </p:cNvPr>
          <p:cNvSpPr/>
          <p:nvPr/>
        </p:nvSpPr>
        <p:spPr>
          <a:xfrm>
            <a:off x="963383" y="3127861"/>
            <a:ext cx="775965" cy="2017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Pil: højre 10">
            <a:extLst>
              <a:ext uri="{FF2B5EF4-FFF2-40B4-BE49-F238E27FC236}">
                <a16:creationId xmlns:a16="http://schemas.microsoft.com/office/drawing/2014/main" id="{C98AF7C6-0747-2CCA-4A03-FCE99F969D37}"/>
              </a:ext>
            </a:extLst>
          </p:cNvPr>
          <p:cNvSpPr/>
          <p:nvPr/>
        </p:nvSpPr>
        <p:spPr>
          <a:xfrm>
            <a:off x="976278" y="3539742"/>
            <a:ext cx="775965" cy="2017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Pil: højre 11">
            <a:extLst>
              <a:ext uri="{FF2B5EF4-FFF2-40B4-BE49-F238E27FC236}">
                <a16:creationId xmlns:a16="http://schemas.microsoft.com/office/drawing/2014/main" id="{85ED14AE-77FD-1344-7B5C-D065AE5CFFB7}"/>
              </a:ext>
            </a:extLst>
          </p:cNvPr>
          <p:cNvSpPr/>
          <p:nvPr/>
        </p:nvSpPr>
        <p:spPr>
          <a:xfrm>
            <a:off x="963382" y="3858919"/>
            <a:ext cx="775965" cy="2017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6528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7" grpId="0"/>
      <p:bldP spid="28" grpId="0"/>
      <p:bldP spid="29" grpId="0" build="allAtOnce"/>
      <p:bldP spid="30" grpId="0"/>
      <p:bldP spid="9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AEB87C90-6BA2-0DFB-4524-4D206572E83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a-DK" dirty="0"/>
              <a:t>Klassisk udbud - storentreprise</a:t>
            </a:r>
          </a:p>
          <a:p>
            <a:r>
              <a:rPr lang="da-DK" dirty="0"/>
              <a:t>Rådgiverens projekt er bygbart</a:t>
            </a:r>
          </a:p>
          <a:p>
            <a:r>
              <a:rPr lang="da-DK" dirty="0"/>
              <a:t>Lang forberedelsestid</a:t>
            </a:r>
          </a:p>
          <a:p>
            <a:r>
              <a:rPr lang="da-DK" dirty="0"/>
              <a:t>Involvering af teknikentreprenøren</a:t>
            </a:r>
          </a:p>
          <a:p>
            <a:r>
              <a:rPr lang="da-DK" dirty="0"/>
              <a:t>Samspil med Totalrådgiver</a:t>
            </a:r>
          </a:p>
          <a:p>
            <a:pPr marL="0" indent="0">
              <a:buNone/>
            </a:pPr>
            <a:endParaRPr lang="da-DK" dirty="0"/>
          </a:p>
          <a:p>
            <a:r>
              <a:rPr lang="da-DK" dirty="0"/>
              <a:t>Ikke løsningsorienteret teknik entreprenør</a:t>
            </a:r>
          </a:p>
          <a:p>
            <a:r>
              <a:rPr lang="da-DK" dirty="0"/>
              <a:t>Ser kun udfordringer fremfor løsninger</a:t>
            </a:r>
          </a:p>
          <a:p>
            <a:r>
              <a:rPr lang="da-DK" dirty="0"/>
              <a:t>Vil ikke samarbejdet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r>
              <a:rPr lang="da-DK" dirty="0"/>
              <a:t>Mødet i drivhuset…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23DE1C3-962C-6058-4696-A8EF87DBE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6</a:t>
            </a:fld>
            <a:endParaRPr lang="da-DK" dirty="0"/>
          </a:p>
        </p:txBody>
      </p:sp>
      <p:sp>
        <p:nvSpPr>
          <p:cNvPr id="7" name="object 102">
            <a:extLst>
              <a:ext uri="{FF2B5EF4-FFF2-40B4-BE49-F238E27FC236}">
                <a16:creationId xmlns:a16="http://schemas.microsoft.com/office/drawing/2014/main" id="{7ADA2EDF-CF01-5422-07AC-DD9F4CD3DC6F}"/>
              </a:ext>
            </a:extLst>
          </p:cNvPr>
          <p:cNvSpPr>
            <a:spLocks noChangeAspect="1"/>
          </p:cNvSpPr>
          <p:nvPr/>
        </p:nvSpPr>
        <p:spPr>
          <a:xfrm>
            <a:off x="0" y="-166710"/>
            <a:ext cx="3661993" cy="1505806"/>
          </a:xfrm>
          <a:custGeom>
            <a:avLst/>
            <a:gdLst/>
            <a:ahLst/>
            <a:cxnLst/>
            <a:rect l="l" t="t" r="r" b="b"/>
            <a:pathLst>
              <a:path w="1134110" h="1072515">
                <a:moveTo>
                  <a:pt x="637333" y="0"/>
                </a:moveTo>
                <a:lnTo>
                  <a:pt x="604196" y="22350"/>
                </a:lnTo>
                <a:lnTo>
                  <a:pt x="583137" y="54169"/>
                </a:lnTo>
                <a:lnTo>
                  <a:pt x="566796" y="89671"/>
                </a:lnTo>
                <a:lnTo>
                  <a:pt x="547811" y="123073"/>
                </a:lnTo>
                <a:lnTo>
                  <a:pt x="524699" y="156439"/>
                </a:lnTo>
                <a:lnTo>
                  <a:pt x="503333" y="191083"/>
                </a:lnTo>
                <a:lnTo>
                  <a:pt x="482756" y="226258"/>
                </a:lnTo>
                <a:lnTo>
                  <a:pt x="462010" y="261214"/>
                </a:lnTo>
                <a:lnTo>
                  <a:pt x="391995" y="187965"/>
                </a:lnTo>
                <a:lnTo>
                  <a:pt x="357814" y="151749"/>
                </a:lnTo>
                <a:lnTo>
                  <a:pt x="324370" y="115200"/>
                </a:lnTo>
                <a:lnTo>
                  <a:pt x="311393" y="102931"/>
                </a:lnTo>
                <a:lnTo>
                  <a:pt x="298097" y="95975"/>
                </a:lnTo>
                <a:lnTo>
                  <a:pt x="283681" y="95304"/>
                </a:lnTo>
                <a:lnTo>
                  <a:pt x="267342" y="101887"/>
                </a:lnTo>
                <a:lnTo>
                  <a:pt x="254817" y="113275"/>
                </a:lnTo>
                <a:lnTo>
                  <a:pt x="250829" y="126037"/>
                </a:lnTo>
                <a:lnTo>
                  <a:pt x="252896" y="139876"/>
                </a:lnTo>
                <a:lnTo>
                  <a:pt x="258539" y="154495"/>
                </a:lnTo>
                <a:lnTo>
                  <a:pt x="275494" y="199908"/>
                </a:lnTo>
                <a:lnTo>
                  <a:pt x="287274" y="247726"/>
                </a:lnTo>
                <a:lnTo>
                  <a:pt x="294514" y="299189"/>
                </a:lnTo>
                <a:lnTo>
                  <a:pt x="297851" y="355532"/>
                </a:lnTo>
                <a:lnTo>
                  <a:pt x="251935" y="339871"/>
                </a:lnTo>
                <a:lnTo>
                  <a:pt x="207275" y="335705"/>
                </a:lnTo>
                <a:lnTo>
                  <a:pt x="163562" y="339061"/>
                </a:lnTo>
                <a:lnTo>
                  <a:pt x="120485" y="345967"/>
                </a:lnTo>
                <a:lnTo>
                  <a:pt x="77731" y="352447"/>
                </a:lnTo>
                <a:lnTo>
                  <a:pt x="34991" y="354530"/>
                </a:lnTo>
                <a:lnTo>
                  <a:pt x="169" y="384055"/>
                </a:lnTo>
                <a:lnTo>
                  <a:pt x="0" y="391919"/>
                </a:lnTo>
                <a:lnTo>
                  <a:pt x="3750" y="401741"/>
                </a:lnTo>
                <a:lnTo>
                  <a:pt x="9920" y="411627"/>
                </a:lnTo>
                <a:lnTo>
                  <a:pt x="17007" y="419682"/>
                </a:lnTo>
                <a:lnTo>
                  <a:pt x="30819" y="430795"/>
                </a:lnTo>
                <a:lnTo>
                  <a:pt x="60454" y="450847"/>
                </a:lnTo>
                <a:lnTo>
                  <a:pt x="74286" y="461929"/>
                </a:lnTo>
                <a:lnTo>
                  <a:pt x="100158" y="486649"/>
                </a:lnTo>
                <a:lnTo>
                  <a:pt x="150762" y="537328"/>
                </a:lnTo>
                <a:lnTo>
                  <a:pt x="176513" y="562189"/>
                </a:lnTo>
                <a:lnTo>
                  <a:pt x="205569" y="593943"/>
                </a:lnTo>
                <a:lnTo>
                  <a:pt x="223842" y="628004"/>
                </a:lnTo>
                <a:lnTo>
                  <a:pt x="228601" y="666457"/>
                </a:lnTo>
                <a:lnTo>
                  <a:pt x="217114" y="711387"/>
                </a:lnTo>
                <a:lnTo>
                  <a:pt x="199653" y="756541"/>
                </a:lnTo>
                <a:lnTo>
                  <a:pt x="184187" y="802530"/>
                </a:lnTo>
                <a:lnTo>
                  <a:pt x="169892" y="849012"/>
                </a:lnTo>
                <a:lnTo>
                  <a:pt x="155942" y="895642"/>
                </a:lnTo>
                <a:lnTo>
                  <a:pt x="141513" y="942075"/>
                </a:lnTo>
                <a:lnTo>
                  <a:pt x="138180" y="954920"/>
                </a:lnTo>
                <a:lnTo>
                  <a:pt x="137572" y="967169"/>
                </a:lnTo>
                <a:lnTo>
                  <a:pt x="141412" y="977724"/>
                </a:lnTo>
                <a:lnTo>
                  <a:pt x="151426" y="985485"/>
                </a:lnTo>
                <a:lnTo>
                  <a:pt x="160725" y="987868"/>
                </a:lnTo>
                <a:lnTo>
                  <a:pt x="171369" y="987984"/>
                </a:lnTo>
                <a:lnTo>
                  <a:pt x="181959" y="986037"/>
                </a:lnTo>
                <a:lnTo>
                  <a:pt x="191097" y="982229"/>
                </a:lnTo>
                <a:lnTo>
                  <a:pt x="231416" y="958346"/>
                </a:lnTo>
                <a:lnTo>
                  <a:pt x="271586" y="934202"/>
                </a:lnTo>
                <a:lnTo>
                  <a:pt x="391806" y="861243"/>
                </a:lnTo>
                <a:lnTo>
                  <a:pt x="431984" y="837092"/>
                </a:lnTo>
                <a:lnTo>
                  <a:pt x="444789" y="830286"/>
                </a:lnTo>
                <a:lnTo>
                  <a:pt x="458346" y="824278"/>
                </a:lnTo>
                <a:lnTo>
                  <a:pt x="472567" y="818453"/>
                </a:lnTo>
                <a:lnTo>
                  <a:pt x="487365" y="812201"/>
                </a:lnTo>
                <a:lnTo>
                  <a:pt x="510289" y="857649"/>
                </a:lnTo>
                <a:lnTo>
                  <a:pt x="516854" y="871180"/>
                </a:lnTo>
                <a:lnTo>
                  <a:pt x="541914" y="920372"/>
                </a:lnTo>
                <a:lnTo>
                  <a:pt x="570368" y="967138"/>
                </a:lnTo>
                <a:lnTo>
                  <a:pt x="603348" y="1010833"/>
                </a:lnTo>
                <a:lnTo>
                  <a:pt x="641986" y="1050816"/>
                </a:lnTo>
                <a:lnTo>
                  <a:pt x="684893" y="1071944"/>
                </a:lnTo>
                <a:lnTo>
                  <a:pt x="699491" y="1060856"/>
                </a:lnTo>
                <a:lnTo>
                  <a:pt x="710609" y="1034425"/>
                </a:lnTo>
                <a:lnTo>
                  <a:pt x="721193" y="995903"/>
                </a:lnTo>
                <a:lnTo>
                  <a:pt x="731565" y="957318"/>
                </a:lnTo>
                <a:lnTo>
                  <a:pt x="742141" y="918798"/>
                </a:lnTo>
                <a:lnTo>
                  <a:pt x="753339" y="880466"/>
                </a:lnTo>
                <a:lnTo>
                  <a:pt x="764088" y="846861"/>
                </a:lnTo>
                <a:lnTo>
                  <a:pt x="775635" y="813089"/>
                </a:lnTo>
                <a:lnTo>
                  <a:pt x="800132" y="743095"/>
                </a:lnTo>
                <a:lnTo>
                  <a:pt x="815931" y="751027"/>
                </a:lnTo>
                <a:lnTo>
                  <a:pt x="830088" y="757916"/>
                </a:lnTo>
                <a:lnTo>
                  <a:pt x="842826" y="764570"/>
                </a:lnTo>
                <a:lnTo>
                  <a:pt x="854368" y="771797"/>
                </a:lnTo>
                <a:lnTo>
                  <a:pt x="892745" y="798082"/>
                </a:lnTo>
                <a:lnTo>
                  <a:pt x="926930" y="816404"/>
                </a:lnTo>
                <a:lnTo>
                  <a:pt x="976176" y="835367"/>
                </a:lnTo>
                <a:lnTo>
                  <a:pt x="1059736" y="863575"/>
                </a:lnTo>
                <a:lnTo>
                  <a:pt x="1066631" y="864365"/>
                </a:lnTo>
                <a:lnTo>
                  <a:pt x="1082982" y="864463"/>
                </a:lnTo>
                <a:lnTo>
                  <a:pt x="1102289" y="860457"/>
                </a:lnTo>
                <a:lnTo>
                  <a:pt x="1118052" y="848937"/>
                </a:lnTo>
                <a:lnTo>
                  <a:pt x="1129093" y="829291"/>
                </a:lnTo>
                <a:lnTo>
                  <a:pt x="1134100" y="809394"/>
                </a:lnTo>
                <a:lnTo>
                  <a:pt x="1132609" y="790038"/>
                </a:lnTo>
                <a:lnTo>
                  <a:pt x="1124154" y="772012"/>
                </a:lnTo>
                <a:lnTo>
                  <a:pt x="1105712" y="746557"/>
                </a:lnTo>
                <a:lnTo>
                  <a:pt x="1068158" y="696104"/>
                </a:lnTo>
                <a:lnTo>
                  <a:pt x="1049787" y="670589"/>
                </a:lnTo>
                <a:lnTo>
                  <a:pt x="1023420" y="632778"/>
                </a:lnTo>
                <a:lnTo>
                  <a:pt x="997150" y="594772"/>
                </a:lnTo>
                <a:lnTo>
                  <a:pt x="917730" y="479179"/>
                </a:lnTo>
                <a:lnTo>
                  <a:pt x="1048999" y="320568"/>
                </a:lnTo>
                <a:lnTo>
                  <a:pt x="1057971" y="307687"/>
                </a:lnTo>
                <a:lnTo>
                  <a:pt x="1063507" y="294040"/>
                </a:lnTo>
                <a:lnTo>
                  <a:pt x="1064419" y="279683"/>
                </a:lnTo>
                <a:lnTo>
                  <a:pt x="1059521" y="264667"/>
                </a:lnTo>
                <a:lnTo>
                  <a:pt x="1049561" y="253563"/>
                </a:lnTo>
                <a:lnTo>
                  <a:pt x="1037268" y="249858"/>
                </a:lnTo>
                <a:lnTo>
                  <a:pt x="1023736" y="250538"/>
                </a:lnTo>
                <a:lnTo>
                  <a:pt x="1010062" y="252589"/>
                </a:lnTo>
                <a:lnTo>
                  <a:pt x="954049" y="259939"/>
                </a:lnTo>
                <a:lnTo>
                  <a:pt x="842055" y="274841"/>
                </a:lnTo>
                <a:lnTo>
                  <a:pt x="786031" y="282060"/>
                </a:lnTo>
                <a:lnTo>
                  <a:pt x="719753" y="286480"/>
                </a:lnTo>
                <a:lnTo>
                  <a:pt x="715993" y="277170"/>
                </a:lnTo>
                <a:lnTo>
                  <a:pt x="712454" y="268765"/>
                </a:lnTo>
                <a:lnTo>
                  <a:pt x="698090" y="205770"/>
                </a:lnTo>
                <a:lnTo>
                  <a:pt x="670974" y="63523"/>
                </a:lnTo>
                <a:lnTo>
                  <a:pt x="667778" y="45943"/>
                </a:lnTo>
                <a:lnTo>
                  <a:pt x="662978" y="28795"/>
                </a:lnTo>
                <a:lnTo>
                  <a:pt x="653765" y="13131"/>
                </a:lnTo>
                <a:lnTo>
                  <a:pt x="637333" y="0"/>
                </a:lnTo>
                <a:close/>
              </a:path>
            </a:pathLst>
          </a:custGeom>
          <a:solidFill>
            <a:schemeClr val="tx2">
              <a:lumMod val="75000"/>
              <a:lumOff val="25000"/>
            </a:schemeClr>
          </a:solidFill>
          <a:ln w="3175">
            <a:noFill/>
          </a:ln>
        </p:spPr>
        <p:txBody>
          <a:bodyPr wrap="square" lIns="0" tIns="0" rIns="0" bIns="0" rtlCol="0"/>
          <a:lstStyle/>
          <a:p>
            <a:endParaRPr sz="1155">
              <a:solidFill>
                <a:schemeClr val="bg1"/>
              </a:solidFill>
            </a:endParaRPr>
          </a:p>
        </p:txBody>
      </p:sp>
      <p:sp>
        <p:nvSpPr>
          <p:cNvPr id="10" name="Pladsholder til tekst 2">
            <a:extLst>
              <a:ext uri="{FF2B5EF4-FFF2-40B4-BE49-F238E27FC236}">
                <a16:creationId xmlns:a16="http://schemas.microsoft.com/office/drawing/2014/main" id="{3777352A-F983-4A81-2C72-CA66565A9D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0113" y="1211263"/>
            <a:ext cx="7758112" cy="623887"/>
          </a:xfrm>
        </p:spPr>
        <p:txBody>
          <a:bodyPr/>
          <a:lstStyle/>
          <a:p>
            <a:r>
              <a:rPr lang="da-DK" dirty="0"/>
              <a:t>Mary Elizabeth Hospital</a:t>
            </a:r>
          </a:p>
          <a:p>
            <a:r>
              <a:rPr lang="da-DK" dirty="0"/>
              <a:t>- arbejdet med det gode projekt</a:t>
            </a:r>
          </a:p>
        </p:txBody>
      </p:sp>
      <p:cxnSp>
        <p:nvCxnSpPr>
          <p:cNvPr id="17" name="Lige pilforbindelse 16">
            <a:extLst>
              <a:ext uri="{FF2B5EF4-FFF2-40B4-BE49-F238E27FC236}">
                <a16:creationId xmlns:a16="http://schemas.microsoft.com/office/drawing/2014/main" id="{54CA6223-EBED-4DB0-40C6-649192A1D219}"/>
              </a:ext>
            </a:extLst>
          </p:cNvPr>
          <p:cNvCxnSpPr>
            <a:cxnSpLocks/>
          </p:cNvCxnSpPr>
          <p:nvPr/>
        </p:nvCxnSpPr>
        <p:spPr>
          <a:xfrm flipV="1">
            <a:off x="3765178" y="2734391"/>
            <a:ext cx="2579880" cy="749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Lige pilforbindelse 20">
            <a:extLst>
              <a:ext uri="{FF2B5EF4-FFF2-40B4-BE49-F238E27FC236}">
                <a16:creationId xmlns:a16="http://schemas.microsoft.com/office/drawing/2014/main" id="{F747378D-9EF8-5207-127E-80FADF84E5BA}"/>
              </a:ext>
            </a:extLst>
          </p:cNvPr>
          <p:cNvCxnSpPr>
            <a:cxnSpLocks/>
          </p:cNvCxnSpPr>
          <p:nvPr/>
        </p:nvCxnSpPr>
        <p:spPr>
          <a:xfrm flipV="1">
            <a:off x="6345058" y="2727381"/>
            <a:ext cx="2579880" cy="749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Lige pilforbindelse 21">
            <a:extLst>
              <a:ext uri="{FF2B5EF4-FFF2-40B4-BE49-F238E27FC236}">
                <a16:creationId xmlns:a16="http://schemas.microsoft.com/office/drawing/2014/main" id="{DB773BAE-E6FE-84D7-27C3-4584A06B5E71}"/>
              </a:ext>
            </a:extLst>
          </p:cNvPr>
          <p:cNvCxnSpPr>
            <a:cxnSpLocks/>
          </p:cNvCxnSpPr>
          <p:nvPr/>
        </p:nvCxnSpPr>
        <p:spPr>
          <a:xfrm flipV="1">
            <a:off x="8918555" y="2735778"/>
            <a:ext cx="2579880" cy="749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kstfelt 22">
            <a:extLst>
              <a:ext uri="{FF2B5EF4-FFF2-40B4-BE49-F238E27FC236}">
                <a16:creationId xmlns:a16="http://schemas.microsoft.com/office/drawing/2014/main" id="{2F96AC3D-0BD9-408D-8481-297F2B48CA76}"/>
              </a:ext>
            </a:extLst>
          </p:cNvPr>
          <p:cNvSpPr txBox="1"/>
          <p:nvPr/>
        </p:nvSpPr>
        <p:spPr>
          <a:xfrm>
            <a:off x="4012258" y="2855153"/>
            <a:ext cx="2055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TR </a:t>
            </a:r>
            <a:r>
              <a:rPr lang="da-DK" dirty="0">
                <a:solidFill>
                  <a:schemeClr val="bg1"/>
                </a:solidFill>
              </a:rPr>
              <a:t>Projektering</a:t>
            </a:r>
          </a:p>
        </p:txBody>
      </p:sp>
      <p:sp>
        <p:nvSpPr>
          <p:cNvPr id="26" name="Tekstfelt 25">
            <a:extLst>
              <a:ext uri="{FF2B5EF4-FFF2-40B4-BE49-F238E27FC236}">
                <a16:creationId xmlns:a16="http://schemas.microsoft.com/office/drawing/2014/main" id="{60CDCBA8-404A-8E91-5F37-A3DE0ED7BAEF}"/>
              </a:ext>
            </a:extLst>
          </p:cNvPr>
          <p:cNvSpPr txBox="1"/>
          <p:nvPr/>
        </p:nvSpPr>
        <p:spPr>
          <a:xfrm>
            <a:off x="6345058" y="2859330"/>
            <a:ext cx="2055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TR </a:t>
            </a:r>
            <a:r>
              <a:rPr lang="da-DK" dirty="0">
                <a:solidFill>
                  <a:schemeClr val="bg1"/>
                </a:solidFill>
              </a:rPr>
              <a:t>Farvet periode</a:t>
            </a:r>
          </a:p>
        </p:txBody>
      </p:sp>
      <p:sp>
        <p:nvSpPr>
          <p:cNvPr id="27" name="Tekstfelt 26">
            <a:extLst>
              <a:ext uri="{FF2B5EF4-FFF2-40B4-BE49-F238E27FC236}">
                <a16:creationId xmlns:a16="http://schemas.microsoft.com/office/drawing/2014/main" id="{D4760C0F-5B87-8F20-061D-219E891F7FA7}"/>
              </a:ext>
            </a:extLst>
          </p:cNvPr>
          <p:cNvSpPr txBox="1"/>
          <p:nvPr/>
        </p:nvSpPr>
        <p:spPr>
          <a:xfrm>
            <a:off x="8904236" y="2855153"/>
            <a:ext cx="2055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TR </a:t>
            </a:r>
            <a:r>
              <a:rPr lang="da-DK" dirty="0">
                <a:solidFill>
                  <a:schemeClr val="bg1"/>
                </a:solidFill>
              </a:rPr>
              <a:t>Udførelse</a:t>
            </a:r>
          </a:p>
        </p:txBody>
      </p:sp>
      <p:sp>
        <p:nvSpPr>
          <p:cNvPr id="28" name="Tekstfelt 27">
            <a:extLst>
              <a:ext uri="{FF2B5EF4-FFF2-40B4-BE49-F238E27FC236}">
                <a16:creationId xmlns:a16="http://schemas.microsoft.com/office/drawing/2014/main" id="{B211F73A-282E-9F52-7972-8DF1E82DF097}"/>
              </a:ext>
            </a:extLst>
          </p:cNvPr>
          <p:cNvSpPr txBox="1"/>
          <p:nvPr/>
        </p:nvSpPr>
        <p:spPr>
          <a:xfrm>
            <a:off x="6345057" y="2186767"/>
            <a:ext cx="2055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TR </a:t>
            </a:r>
            <a:r>
              <a:rPr lang="da-DK" sz="1200" dirty="0">
                <a:solidFill>
                  <a:schemeClr val="bg1"/>
                </a:solidFill>
              </a:rPr>
              <a:t>Rådgiver / Entreprenør</a:t>
            </a:r>
          </a:p>
        </p:txBody>
      </p:sp>
      <p:sp>
        <p:nvSpPr>
          <p:cNvPr id="29" name="Tekstfelt 28">
            <a:extLst>
              <a:ext uri="{FF2B5EF4-FFF2-40B4-BE49-F238E27FC236}">
                <a16:creationId xmlns:a16="http://schemas.microsoft.com/office/drawing/2014/main" id="{F0B4FC7E-E5E4-F65C-E3D7-F22D24D63973}"/>
              </a:ext>
            </a:extLst>
          </p:cNvPr>
          <p:cNvSpPr txBox="1"/>
          <p:nvPr/>
        </p:nvSpPr>
        <p:spPr>
          <a:xfrm>
            <a:off x="4364674" y="2247032"/>
            <a:ext cx="2055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solidFill>
                  <a:schemeClr val="bg1"/>
                </a:solidFill>
              </a:rPr>
              <a:t>Rådgiver</a:t>
            </a:r>
          </a:p>
        </p:txBody>
      </p:sp>
      <p:sp>
        <p:nvSpPr>
          <p:cNvPr id="30" name="Tekstfelt 29">
            <a:extLst>
              <a:ext uri="{FF2B5EF4-FFF2-40B4-BE49-F238E27FC236}">
                <a16:creationId xmlns:a16="http://schemas.microsoft.com/office/drawing/2014/main" id="{6FA60495-9A3C-23CB-6CBB-BAD924A1900B}"/>
              </a:ext>
            </a:extLst>
          </p:cNvPr>
          <p:cNvSpPr txBox="1"/>
          <p:nvPr/>
        </p:nvSpPr>
        <p:spPr>
          <a:xfrm>
            <a:off x="9048037" y="2247032"/>
            <a:ext cx="2055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/>
              <a:t>TR </a:t>
            </a:r>
            <a:r>
              <a:rPr lang="da-DK" sz="1200" dirty="0">
                <a:solidFill>
                  <a:schemeClr val="bg1"/>
                </a:solidFill>
              </a:rPr>
              <a:t>Entreprenør</a:t>
            </a:r>
          </a:p>
        </p:txBody>
      </p:sp>
      <p:pic>
        <p:nvPicPr>
          <p:cNvPr id="32" name="Billede 31" descr="Et billede, der indeholder bygning, drivhus, stueplante, urtepotte&#10;&#10;Automatisk genereret beskrivelse">
            <a:extLst>
              <a:ext uri="{FF2B5EF4-FFF2-40B4-BE49-F238E27FC236}">
                <a16:creationId xmlns:a16="http://schemas.microsoft.com/office/drawing/2014/main" id="{D86A0E2F-8B65-E77E-AF29-143176BEE7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953" y="3413606"/>
            <a:ext cx="4460927" cy="297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8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D44261-55A2-AE83-1EDF-B2BE40415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4725" y="389838"/>
            <a:ext cx="4469364" cy="459474"/>
          </a:xfrm>
        </p:spPr>
        <p:txBody>
          <a:bodyPr>
            <a:normAutofit fontScale="90000"/>
          </a:bodyPr>
          <a:lstStyle/>
          <a:p>
            <a:pPr algn="l"/>
            <a:r>
              <a:rPr lang="da-DK" sz="2200" dirty="0"/>
              <a:t>N</a:t>
            </a:r>
            <a:r>
              <a:rPr lang="da-DK" sz="2200" dirty="0">
                <a:solidFill>
                  <a:srgbClr val="002060"/>
                </a:solidFill>
              </a:rPr>
              <a:t>HN</a:t>
            </a:r>
            <a:r>
              <a:rPr lang="da-DK" sz="2200" dirty="0"/>
              <a:t> – Arbejder med ”ikke bygbart” projektmateriale </a:t>
            </a:r>
            <a:br>
              <a:rPr lang="da-DK" dirty="0"/>
            </a:b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A796733-0669-A66C-7CD9-BD8142CA2E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25276" y="1051526"/>
            <a:ext cx="4468813" cy="56787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a-DK" sz="2400" dirty="0"/>
              <a:t>Hovedprojektets niveau var udfordret af:</a:t>
            </a:r>
          </a:p>
          <a:p>
            <a:r>
              <a:rPr lang="da-DK" sz="2400" dirty="0"/>
              <a:t>Uoverensstemmelser - UK projekt</a:t>
            </a:r>
          </a:p>
          <a:p>
            <a:r>
              <a:rPr lang="da-DK" sz="2400" dirty="0"/>
              <a:t>Koordineringsvanskeligheder </a:t>
            </a:r>
          </a:p>
          <a:p>
            <a:r>
              <a:rPr lang="da-DK" sz="2400" dirty="0"/>
              <a:t>Øget fokus på </a:t>
            </a:r>
            <a:r>
              <a:rPr lang="da-DK" sz="2400" dirty="0" err="1"/>
              <a:t>brandlukninger</a:t>
            </a:r>
            <a:r>
              <a:rPr lang="da-DK" sz="2400" dirty="0"/>
              <a:t>(Niels Bohr),</a:t>
            </a:r>
          </a:p>
          <a:p>
            <a:r>
              <a:rPr lang="da-DK" sz="2400" dirty="0"/>
              <a:t>Corona og Krig i Ukraine</a:t>
            </a:r>
          </a:p>
          <a:p>
            <a:r>
              <a:rPr lang="da-DK" sz="2400" dirty="0"/>
              <a:t>Det er ikke muligt at lave fastprisaftaler med entreprenørerne. Der indgås derfor en samarbejdsaftale (</a:t>
            </a:r>
            <a:r>
              <a:rPr lang="da-DK" sz="2400" dirty="0" err="1"/>
              <a:t>Cost</a:t>
            </a:r>
            <a:r>
              <a:rPr lang="da-DK" sz="2400" dirty="0"/>
              <a:t>+ aftale) med NCC og W</a:t>
            </a:r>
          </a:p>
          <a:p>
            <a:r>
              <a:rPr lang="da-DK" dirty="0"/>
              <a:t>Incitament for at finde den rigtige løsning</a:t>
            </a:r>
            <a:endParaRPr lang="da-DK" sz="2400" dirty="0"/>
          </a:p>
        </p:txBody>
      </p:sp>
      <p:pic>
        <p:nvPicPr>
          <p:cNvPr id="5" name="Billede 4" descr="Et billede, der indeholder bygning, udendørs, hus, træ&#10;&#10;Automatisk genereret beskrivelse">
            <a:extLst>
              <a:ext uri="{FF2B5EF4-FFF2-40B4-BE49-F238E27FC236}">
                <a16:creationId xmlns:a16="http://schemas.microsoft.com/office/drawing/2014/main" id="{04ACF78D-285C-DAE6-53CD-1C842EAC79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r="4146"/>
          <a:stretch/>
        </p:blipFill>
        <p:spPr>
          <a:xfrm>
            <a:off x="0" y="0"/>
            <a:ext cx="6876001" cy="685800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FCD67D96-0C6C-8AAA-D87E-698CA3EF4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76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42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4">
            <a:extLst>
              <a:ext uri="{FF2B5EF4-FFF2-40B4-BE49-F238E27FC236}">
                <a16:creationId xmlns:a16="http://schemas.microsoft.com/office/drawing/2014/main" id="{D029F251-5562-49D6-809D-30005D7228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4" r="4732"/>
          <a:stretch/>
        </p:blipFill>
        <p:spPr>
          <a:xfrm>
            <a:off x="7104112" y="2924944"/>
            <a:ext cx="4190407" cy="3699836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496181CB-E494-4B97-97C5-CB5CEBB20ED2}"/>
              </a:ext>
            </a:extLst>
          </p:cNvPr>
          <p:cNvSpPr txBox="1">
            <a:spLocks/>
          </p:cNvSpPr>
          <p:nvPr/>
        </p:nvSpPr>
        <p:spPr>
          <a:xfrm>
            <a:off x="839416" y="366659"/>
            <a:ext cx="9756396" cy="7652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800" b="1" dirty="0">
                <a:latin typeface="+mn-lt"/>
              </a:rPr>
              <a:t>Sikring af korrekte brandlukninger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4DB1B2-DF3F-48F8-ADBD-914F0288AF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374"/>
          <a:stretch/>
        </p:blipFill>
        <p:spPr>
          <a:xfrm>
            <a:off x="278921" y="3036067"/>
            <a:ext cx="6243423" cy="31917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1CDAE3C-51FF-4F9B-86B3-E6BA32F4E396}"/>
              </a:ext>
            </a:extLst>
          </p:cNvPr>
          <p:cNvSpPr txBox="1"/>
          <p:nvPr/>
        </p:nvSpPr>
        <p:spPr>
          <a:xfrm>
            <a:off x="913288" y="1131887"/>
            <a:ext cx="1078229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a-DK" sz="2400" dirty="0">
                <a:latin typeface="Mari Light" panose="020B0506040000020004" pitchFamily="34" charset="0"/>
              </a:rPr>
              <a:t>Fra katalog med ca. 200 forskellige typer </a:t>
            </a:r>
            <a:r>
              <a:rPr lang="da-DK" sz="2400" dirty="0" err="1">
                <a:latin typeface="Mari Light" panose="020B0506040000020004" pitchFamily="34" charset="0"/>
              </a:rPr>
              <a:t>brandlukninger</a:t>
            </a:r>
            <a:r>
              <a:rPr lang="da-DK" sz="2400" dirty="0">
                <a:latin typeface="Mari Light" panose="020B0506040000020004" pitchFamily="34" charset="0"/>
              </a:rPr>
              <a:t> fordelt på ca. 20.000 udsparinger i vægge og etagedæk</a:t>
            </a:r>
            <a:endParaRPr lang="da-DK" dirty="0">
              <a:latin typeface="Mari Light" panose="020B0506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60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96E7BB-E0F5-47A6-8D19-BF30F9B9C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7604" y="188640"/>
            <a:ext cx="10137776" cy="862375"/>
          </a:xfrm>
        </p:spPr>
        <p:txBody>
          <a:bodyPr/>
          <a:lstStyle/>
          <a:p>
            <a:r>
              <a:rPr lang="da-DK" dirty="0"/>
              <a:t>Scanning af alle udførte konstruktioner</a:t>
            </a:r>
          </a:p>
        </p:txBody>
      </p:sp>
      <p:sp>
        <p:nvSpPr>
          <p:cNvPr id="12" name="Titel 3">
            <a:extLst>
              <a:ext uri="{FF2B5EF4-FFF2-40B4-BE49-F238E27FC236}">
                <a16:creationId xmlns:a16="http://schemas.microsoft.com/office/drawing/2014/main" id="{B251828C-645D-49D7-BD10-1F7053B8D0A3}"/>
              </a:ext>
            </a:extLst>
          </p:cNvPr>
          <p:cNvSpPr txBox="1">
            <a:spLocks/>
          </p:cNvSpPr>
          <p:nvPr/>
        </p:nvSpPr>
        <p:spPr>
          <a:xfrm>
            <a:off x="1611666" y="1700066"/>
            <a:ext cx="10137776" cy="1728192"/>
          </a:xfrm>
          <a:prstGeom prst="rect">
            <a:avLst/>
          </a:prstGeom>
        </p:spPr>
        <p:txBody>
          <a:bodyPr vert="horz" lIns="0" tIns="0" rIns="0" bIns="0" spcCol="36000" rtlCol="0" anchor="t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b="0" dirty="0"/>
              <a:t>Mere end 1 års erfaring med at verificere og dokumentere råhus- og lukningsarbejder.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0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b="0" dirty="0"/>
              <a:t>Kommet godt i gang med at verificere og dokumentere indvendige arbejder.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0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b="0" dirty="0"/>
              <a:t>Eksemplet; alt ser fint ud dog skal en enkel </a:t>
            </a:r>
            <a:r>
              <a:rPr lang="da-DK" sz="2000" b="0" dirty="0" err="1"/>
              <a:t>brandlukning</a:t>
            </a:r>
            <a:r>
              <a:rPr lang="da-DK" sz="2000" b="0" dirty="0"/>
              <a:t> tilpasses – godt at få ordnet før væggen lukkes!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400" b="0" dirty="0"/>
          </a:p>
          <a:p>
            <a:br>
              <a:rPr lang="da-DK" dirty="0"/>
            </a:br>
            <a:endParaRPr lang="da-DK" sz="2000" b="0" dirty="0"/>
          </a:p>
        </p:txBody>
      </p:sp>
      <p:pic>
        <p:nvPicPr>
          <p:cNvPr id="7" name="Billede 6" descr="Et billede, der indeholder vindue, dør, farver, hylde&#10;&#10;Automatisk genereret beskrivelse">
            <a:extLst>
              <a:ext uri="{FF2B5EF4-FFF2-40B4-BE49-F238E27FC236}">
                <a16:creationId xmlns:a16="http://schemas.microsoft.com/office/drawing/2014/main" id="{618E0E70-8060-4B23-9CBD-C2B1C7489C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048" y="4219604"/>
            <a:ext cx="4193444" cy="2428268"/>
          </a:xfrm>
          <a:prstGeom prst="rect">
            <a:avLst/>
          </a:prstGeom>
        </p:spPr>
      </p:pic>
      <p:pic>
        <p:nvPicPr>
          <p:cNvPr id="9" name="Billede 8" descr="Et billede, der indeholder vindue, dør, farver, hylde&#10;&#10;Automatisk genereret beskrivelse">
            <a:extLst>
              <a:ext uri="{FF2B5EF4-FFF2-40B4-BE49-F238E27FC236}">
                <a16:creationId xmlns:a16="http://schemas.microsoft.com/office/drawing/2014/main" id="{51EF469C-8649-4B6B-A13F-F5229ED515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46" t="4286" r="31313" b="69025"/>
          <a:stretch/>
        </p:blipFill>
        <p:spPr>
          <a:xfrm>
            <a:off x="6855197" y="4219604"/>
            <a:ext cx="3777307" cy="2428268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7A5B1363-1AAD-4D3D-B04A-017E3D3532B1}"/>
              </a:ext>
            </a:extLst>
          </p:cNvPr>
          <p:cNvSpPr/>
          <p:nvPr/>
        </p:nvSpPr>
        <p:spPr>
          <a:xfrm>
            <a:off x="4223792" y="4365104"/>
            <a:ext cx="648072" cy="648072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dirty="0" err="1"/>
          </a:p>
        </p:txBody>
      </p:sp>
      <p:cxnSp>
        <p:nvCxnSpPr>
          <p:cNvPr id="11" name="Lige pilforbindelse 10">
            <a:extLst>
              <a:ext uri="{FF2B5EF4-FFF2-40B4-BE49-F238E27FC236}">
                <a16:creationId xmlns:a16="http://schemas.microsoft.com/office/drawing/2014/main" id="{8D077E3E-2005-482D-91D5-1D41085875B0}"/>
              </a:ext>
            </a:extLst>
          </p:cNvPr>
          <p:cNvCxnSpPr>
            <a:cxnSpLocks/>
          </p:cNvCxnSpPr>
          <p:nvPr/>
        </p:nvCxnSpPr>
        <p:spPr>
          <a:xfrm>
            <a:off x="4943872" y="4797152"/>
            <a:ext cx="3473364" cy="720080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078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MARYS skabelon_univers">
      <a:dk1>
        <a:srgbClr val="FFFFFF"/>
      </a:dk1>
      <a:lt1>
        <a:srgbClr val="32283C"/>
      </a:lt1>
      <a:dk2>
        <a:srgbClr val="FFFFFF"/>
      </a:dk2>
      <a:lt2>
        <a:srgbClr val="32283C"/>
      </a:lt2>
      <a:accent1>
        <a:srgbClr val="FFBED7"/>
      </a:accent1>
      <a:accent2>
        <a:srgbClr val="FFEFF5"/>
      </a:accent2>
      <a:accent3>
        <a:srgbClr val="BEE6FA"/>
      </a:accent3>
      <a:accent4>
        <a:srgbClr val="EFF9FE"/>
      </a:accent4>
      <a:accent5>
        <a:srgbClr val="F1DDE4"/>
      </a:accent5>
      <a:accent6>
        <a:srgbClr val="C77891"/>
      </a:accent6>
      <a:hlink>
        <a:srgbClr val="4B1E32"/>
      </a:hlink>
      <a:folHlink>
        <a:srgbClr val="BBB1E3"/>
      </a:folHlink>
    </a:clrScheme>
    <a:fontScheme name="MARYS skabelon">
      <a:majorFont>
        <a:latin typeface="Mari Office"/>
        <a:ea typeface=""/>
        <a:cs typeface=""/>
      </a:majorFont>
      <a:minorFont>
        <a:latin typeface="Mari Office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æsentation1" id="{2ADADBA6-3BA7-4A23-B943-20D4D4AE5EAE}" vid="{4455F621-BFD1-40D8-BA10-33C4C8749977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2017</TotalTime>
  <Words>427</Words>
  <Application>Microsoft Office PowerPoint</Application>
  <PresentationFormat>Widescreen</PresentationFormat>
  <Paragraphs>121</Paragraphs>
  <Slides>11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8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11</vt:i4>
      </vt:variant>
    </vt:vector>
  </HeadingPairs>
  <TitlesOfParts>
    <vt:vector size="20" baseType="lpstr">
      <vt:lpstr>Arial</vt:lpstr>
      <vt:lpstr>Calibri</vt:lpstr>
      <vt:lpstr>Mari</vt:lpstr>
      <vt:lpstr>Mari Book</vt:lpstr>
      <vt:lpstr>Mari Light</vt:lpstr>
      <vt:lpstr>Mari Office</vt:lpstr>
      <vt:lpstr>Mari Office Book</vt:lpstr>
      <vt:lpstr>Mari-Bold</vt:lpstr>
      <vt:lpstr>Office-tema</vt:lpstr>
      <vt:lpstr>PowerPoint-præsentation</vt:lpstr>
      <vt:lpstr>Nyt Hospital Nordsjælland i tal</vt:lpstr>
      <vt:lpstr>PowerPoint-præsentation</vt:lpstr>
      <vt:lpstr>PowerPoint-præsentation</vt:lpstr>
      <vt:lpstr>PowerPoint-præsentation</vt:lpstr>
      <vt:lpstr>PowerPoint-præsentation</vt:lpstr>
      <vt:lpstr>NHN – Arbejder med ”ikke bygbart” projektmateriale  </vt:lpstr>
      <vt:lpstr>PowerPoint-præsentation</vt:lpstr>
      <vt:lpstr>Scanning af alle udførte konstruktioner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Josefine Maria Sidney Strufve Christensen</dc:creator>
  <cp:lastModifiedBy>Gorm Revall Meyer</cp:lastModifiedBy>
  <cp:revision>33</cp:revision>
  <dcterms:created xsi:type="dcterms:W3CDTF">2022-11-29T12:39:17Z</dcterms:created>
  <dcterms:modified xsi:type="dcterms:W3CDTF">2023-10-31T21:56:19Z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ustomerId">
    <vt:lpwstr>regionh</vt:lpwstr>
  </property>
  <property fmtid="{D5CDD505-2E9C-101B-9397-08002B2CF9AE}" pid="3" name="TemplateId">
    <vt:lpwstr>638066183369100509</vt:lpwstr>
  </property>
  <property fmtid="{D5CDD505-2E9C-101B-9397-08002B2CF9AE}" pid="4" name="UserProfileId">
    <vt:lpwstr>638028919457832432</vt:lpwstr>
  </property>
</Properties>
</file>