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6" r:id="rId2"/>
    <p:sldMasterId id="2147483678" r:id="rId3"/>
    <p:sldMasterId id="2147483697" r:id="rId4"/>
  </p:sldMasterIdLst>
  <p:notesMasterIdLst>
    <p:notesMasterId r:id="rId41"/>
  </p:notesMasterIdLst>
  <p:sldIdLst>
    <p:sldId id="338" r:id="rId5"/>
    <p:sldId id="347" r:id="rId6"/>
    <p:sldId id="341" r:id="rId7"/>
    <p:sldId id="346" r:id="rId8"/>
    <p:sldId id="348" r:id="rId9"/>
    <p:sldId id="345" r:id="rId10"/>
    <p:sldId id="342" r:id="rId11"/>
    <p:sldId id="343" r:id="rId12"/>
    <p:sldId id="349" r:id="rId13"/>
    <p:sldId id="355" r:id="rId14"/>
    <p:sldId id="356" r:id="rId15"/>
    <p:sldId id="373" r:id="rId16"/>
    <p:sldId id="357" r:id="rId17"/>
    <p:sldId id="358" r:id="rId18"/>
    <p:sldId id="350" r:id="rId19"/>
    <p:sldId id="381" r:id="rId20"/>
    <p:sldId id="382" r:id="rId21"/>
    <p:sldId id="383" r:id="rId22"/>
    <p:sldId id="351" r:id="rId23"/>
    <p:sldId id="377" r:id="rId24"/>
    <p:sldId id="384" r:id="rId25"/>
    <p:sldId id="376" r:id="rId26"/>
    <p:sldId id="378" r:id="rId27"/>
    <p:sldId id="385" r:id="rId28"/>
    <p:sldId id="379" r:id="rId29"/>
    <p:sldId id="352" r:id="rId30"/>
    <p:sldId id="362" r:id="rId31"/>
    <p:sldId id="367" r:id="rId32"/>
    <p:sldId id="380" r:id="rId33"/>
    <p:sldId id="368" r:id="rId34"/>
    <p:sldId id="369" r:id="rId35"/>
    <p:sldId id="370" r:id="rId36"/>
    <p:sldId id="371" r:id="rId37"/>
    <p:sldId id="372" r:id="rId38"/>
    <p:sldId id="353" r:id="rId39"/>
    <p:sldId id="354" r:id="rId40"/>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7">
          <p15:clr>
            <a:srgbClr val="A4A3A4"/>
          </p15:clr>
        </p15:guide>
        <p15:guide id="2" orient="horz" pos="1466">
          <p15:clr>
            <a:srgbClr val="A4A3A4"/>
          </p15:clr>
        </p15:guide>
        <p15:guide id="3" orient="horz" pos="1287">
          <p15:clr>
            <a:srgbClr val="A4A3A4"/>
          </p15:clr>
        </p15:guide>
        <p15:guide id="4" pos="862">
          <p15:clr>
            <a:srgbClr val="A4A3A4"/>
          </p15:clr>
        </p15:guide>
        <p15:guide id="5" pos="5329">
          <p15:clr>
            <a:srgbClr val="A4A3A4"/>
          </p15:clr>
        </p15:guide>
        <p15:guide id="6" pos="3026">
          <p15:clr>
            <a:srgbClr val="A4A3A4"/>
          </p15:clr>
        </p15:guide>
        <p15:guide id="7"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565656"/>
    <a:srgbClr val="B3B3B3"/>
    <a:srgbClr val="1F4A60"/>
    <a:srgbClr val="009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2949" autoAdjust="0"/>
  </p:normalViewPr>
  <p:slideViewPr>
    <p:cSldViewPr showGuides="1">
      <p:cViewPr varScale="1">
        <p:scale>
          <a:sx n="120" d="100"/>
          <a:sy n="120" d="100"/>
        </p:scale>
        <p:origin x="1578" y="108"/>
      </p:cViewPr>
      <p:guideLst>
        <p:guide orient="horz" pos="3457"/>
        <p:guide orient="horz" pos="1466"/>
        <p:guide orient="horz" pos="1287"/>
        <p:guide pos="862"/>
        <p:guide pos="5329"/>
        <p:guide pos="3026"/>
        <p:guide pos="3169"/>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B9C75-C342-4F6F-B2D0-7167393BCED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a-DK"/>
        </a:p>
      </dgm:t>
    </dgm:pt>
    <dgm:pt modelId="{52600C71-71AC-496F-8840-CA189FD72A53}">
      <dgm:prSet phldrT="[Tekst]"/>
      <dgm:spPr>
        <a:solidFill>
          <a:schemeClr val="bg2">
            <a:lumMod val="90000"/>
          </a:schemeClr>
        </a:solidFill>
      </dgm:spPr>
      <dgm:t>
        <a:bodyPr/>
        <a:lstStyle/>
        <a:p>
          <a:r>
            <a:rPr lang="da-DK" dirty="0" smtClean="0"/>
            <a:t>Kæbekirurg </a:t>
          </a:r>
          <a:endParaRPr lang="da-DK" dirty="0"/>
        </a:p>
      </dgm:t>
    </dgm:pt>
    <dgm:pt modelId="{FE02267A-AB37-4ECA-B8AA-995BB6257835}" type="parTrans" cxnId="{0E7A4CD4-DC03-4D15-9DCC-5F73CF773C64}">
      <dgm:prSet/>
      <dgm:spPr/>
      <dgm:t>
        <a:bodyPr/>
        <a:lstStyle/>
        <a:p>
          <a:endParaRPr lang="da-DK"/>
        </a:p>
      </dgm:t>
    </dgm:pt>
    <dgm:pt modelId="{F090B095-487D-400C-A3D5-D38D8C6ACDB9}" type="sibTrans" cxnId="{0E7A4CD4-DC03-4D15-9DCC-5F73CF773C64}">
      <dgm:prSet/>
      <dgm:spPr/>
      <dgm:t>
        <a:bodyPr/>
        <a:lstStyle/>
        <a:p>
          <a:endParaRPr lang="da-DK"/>
        </a:p>
      </dgm:t>
    </dgm:pt>
    <dgm:pt modelId="{56649D80-DFE2-4A58-AB6E-ABC07BEEBE88}">
      <dgm:prSet phldrT="[Tekst]"/>
      <dgm:spPr>
        <a:solidFill>
          <a:schemeClr val="bg2">
            <a:lumMod val="90000"/>
          </a:schemeClr>
        </a:solidFill>
      </dgm:spPr>
      <dgm:t>
        <a:bodyPr/>
        <a:lstStyle/>
        <a:p>
          <a:r>
            <a:rPr lang="da-DK" dirty="0" smtClean="0"/>
            <a:t>Øjenlæge </a:t>
          </a:r>
          <a:endParaRPr lang="da-DK" dirty="0"/>
        </a:p>
      </dgm:t>
    </dgm:pt>
    <dgm:pt modelId="{B53AC8EC-4BE3-4C58-8043-76D06F26DFD7}" type="parTrans" cxnId="{BA71190B-3FFB-4FF0-8430-06DB9C64D9BB}">
      <dgm:prSet/>
      <dgm:spPr/>
      <dgm:t>
        <a:bodyPr/>
        <a:lstStyle/>
        <a:p>
          <a:endParaRPr lang="da-DK"/>
        </a:p>
      </dgm:t>
    </dgm:pt>
    <dgm:pt modelId="{0C0117EE-AD95-49CE-A6F2-4A0AD114D3F6}" type="sibTrans" cxnId="{BA71190B-3FFB-4FF0-8430-06DB9C64D9BB}">
      <dgm:prSet/>
      <dgm:spPr/>
      <dgm:t>
        <a:bodyPr/>
        <a:lstStyle/>
        <a:p>
          <a:endParaRPr lang="da-DK"/>
        </a:p>
      </dgm:t>
    </dgm:pt>
    <dgm:pt modelId="{D058EAE3-B430-4FB2-B8E8-B9240FB3D26B}">
      <dgm:prSet phldrT="[Tekst]"/>
      <dgm:spPr>
        <a:solidFill>
          <a:schemeClr val="bg2">
            <a:lumMod val="90000"/>
          </a:schemeClr>
        </a:solidFill>
      </dgm:spPr>
      <dgm:t>
        <a:bodyPr/>
        <a:lstStyle/>
        <a:p>
          <a:r>
            <a:rPr lang="da-DK" dirty="0" smtClean="0"/>
            <a:t>Børnelæge</a:t>
          </a:r>
          <a:endParaRPr lang="da-DK" dirty="0"/>
        </a:p>
      </dgm:t>
    </dgm:pt>
    <dgm:pt modelId="{9601A36D-1CE9-492E-A5BF-A6608E0E7783}" type="parTrans" cxnId="{D1026038-D69B-4603-A56C-71F5D7F8B1B0}">
      <dgm:prSet/>
      <dgm:spPr/>
      <dgm:t>
        <a:bodyPr/>
        <a:lstStyle/>
        <a:p>
          <a:endParaRPr lang="da-DK"/>
        </a:p>
      </dgm:t>
    </dgm:pt>
    <dgm:pt modelId="{E1617CC9-0CFF-4A04-A1B2-C143A5045412}" type="sibTrans" cxnId="{D1026038-D69B-4603-A56C-71F5D7F8B1B0}">
      <dgm:prSet/>
      <dgm:spPr/>
      <dgm:t>
        <a:bodyPr/>
        <a:lstStyle/>
        <a:p>
          <a:endParaRPr lang="da-DK"/>
        </a:p>
      </dgm:t>
    </dgm:pt>
    <dgm:pt modelId="{C8438B43-3968-4D20-AFBE-83C65126CC9D}">
      <dgm:prSet phldrT="[Tekst]"/>
      <dgm:spPr>
        <a:solidFill>
          <a:schemeClr val="accent3">
            <a:lumMod val="75000"/>
          </a:schemeClr>
        </a:solidFill>
      </dgm:spPr>
      <dgm:t>
        <a:bodyPr/>
        <a:lstStyle/>
        <a:p>
          <a:r>
            <a:rPr lang="da-DK" dirty="0" smtClean="0"/>
            <a:t>Forældre</a:t>
          </a:r>
          <a:endParaRPr lang="da-DK" dirty="0"/>
        </a:p>
      </dgm:t>
    </dgm:pt>
    <dgm:pt modelId="{78A14B87-7A24-429B-B5C1-E15157CA1F8C}" type="parTrans" cxnId="{A617A502-398B-4497-B73A-435600F5D094}">
      <dgm:prSet/>
      <dgm:spPr/>
      <dgm:t>
        <a:bodyPr/>
        <a:lstStyle/>
        <a:p>
          <a:endParaRPr lang="da-DK"/>
        </a:p>
      </dgm:t>
    </dgm:pt>
    <dgm:pt modelId="{ED69D2EE-6F8B-4D3A-9AD2-31C9E5753B37}" type="sibTrans" cxnId="{A617A502-398B-4497-B73A-435600F5D094}">
      <dgm:prSet/>
      <dgm:spPr/>
      <dgm:t>
        <a:bodyPr/>
        <a:lstStyle/>
        <a:p>
          <a:endParaRPr lang="da-DK"/>
        </a:p>
      </dgm:t>
    </dgm:pt>
    <dgm:pt modelId="{F9A99D49-B874-4A93-9E1D-086DC5A26802}">
      <dgm:prSet phldrT="[Tekst]"/>
      <dgm:spPr>
        <a:solidFill>
          <a:schemeClr val="accent3">
            <a:lumMod val="75000"/>
          </a:schemeClr>
        </a:solidFill>
      </dgm:spPr>
      <dgm:t>
        <a:bodyPr/>
        <a:lstStyle/>
        <a:p>
          <a:r>
            <a:rPr lang="da-DK" dirty="0" smtClean="0"/>
            <a:t>Barn </a:t>
          </a:r>
          <a:endParaRPr lang="da-DK" dirty="0"/>
        </a:p>
      </dgm:t>
    </dgm:pt>
    <dgm:pt modelId="{C1657FF5-BE92-41D5-9CE4-7B44B345AC67}" type="parTrans" cxnId="{AAA59427-0295-4F2B-B895-616EE6B3D1BD}">
      <dgm:prSet/>
      <dgm:spPr/>
      <dgm:t>
        <a:bodyPr/>
        <a:lstStyle/>
        <a:p>
          <a:endParaRPr lang="da-DK"/>
        </a:p>
      </dgm:t>
    </dgm:pt>
    <dgm:pt modelId="{4F4F17C3-E56E-45BC-ABC7-506E949D470B}" type="sibTrans" cxnId="{AAA59427-0295-4F2B-B895-616EE6B3D1BD}">
      <dgm:prSet/>
      <dgm:spPr/>
      <dgm:t>
        <a:bodyPr/>
        <a:lstStyle/>
        <a:p>
          <a:endParaRPr lang="da-DK"/>
        </a:p>
      </dgm:t>
    </dgm:pt>
    <dgm:pt modelId="{9120CE54-E28A-449D-AFCE-96DB9114639D}">
      <dgm:prSet phldrT="[Tekst]"/>
      <dgm:spPr>
        <a:solidFill>
          <a:schemeClr val="bg2">
            <a:lumMod val="90000"/>
          </a:schemeClr>
        </a:solidFill>
      </dgm:spPr>
      <dgm:t>
        <a:bodyPr/>
        <a:lstStyle/>
        <a:p>
          <a:r>
            <a:rPr lang="da-DK" dirty="0" smtClean="0"/>
            <a:t>Neurokirurg</a:t>
          </a:r>
          <a:endParaRPr lang="da-DK" dirty="0"/>
        </a:p>
      </dgm:t>
    </dgm:pt>
    <dgm:pt modelId="{CD3331CD-9996-410E-BFD9-9ACBB33B9FC8}" type="parTrans" cxnId="{41EAF9D7-29BB-44CA-A015-4FD4B5704029}">
      <dgm:prSet/>
      <dgm:spPr/>
      <dgm:t>
        <a:bodyPr/>
        <a:lstStyle/>
        <a:p>
          <a:endParaRPr lang="da-DK"/>
        </a:p>
      </dgm:t>
    </dgm:pt>
    <dgm:pt modelId="{EBBE8165-A228-457E-86A9-689762289351}" type="sibTrans" cxnId="{41EAF9D7-29BB-44CA-A015-4FD4B5704029}">
      <dgm:prSet/>
      <dgm:spPr/>
      <dgm:t>
        <a:bodyPr/>
        <a:lstStyle/>
        <a:p>
          <a:endParaRPr lang="da-DK"/>
        </a:p>
      </dgm:t>
    </dgm:pt>
    <dgm:pt modelId="{47DE062B-8C2C-4626-A48A-B104B088A5B6}" type="pres">
      <dgm:prSet presAssocID="{2DFB9C75-C342-4F6F-B2D0-7167393BCED3}" presName="Name0" presStyleCnt="0">
        <dgm:presLayoutVars>
          <dgm:chMax val="7"/>
          <dgm:resizeHandles val="exact"/>
        </dgm:presLayoutVars>
      </dgm:prSet>
      <dgm:spPr/>
      <dgm:t>
        <a:bodyPr/>
        <a:lstStyle/>
        <a:p>
          <a:endParaRPr lang="da-DK"/>
        </a:p>
      </dgm:t>
    </dgm:pt>
    <dgm:pt modelId="{EB2F092F-33E4-42CF-AF6A-51E77AD358AA}" type="pres">
      <dgm:prSet presAssocID="{2DFB9C75-C342-4F6F-B2D0-7167393BCED3}" presName="comp1" presStyleCnt="0"/>
      <dgm:spPr/>
    </dgm:pt>
    <dgm:pt modelId="{3F209822-41FA-4945-92EE-ED2A81E107D5}" type="pres">
      <dgm:prSet presAssocID="{2DFB9C75-C342-4F6F-B2D0-7167393BCED3}" presName="circle1" presStyleLbl="node1" presStyleIdx="0" presStyleCnt="6"/>
      <dgm:spPr/>
      <dgm:t>
        <a:bodyPr/>
        <a:lstStyle/>
        <a:p>
          <a:endParaRPr lang="da-DK"/>
        </a:p>
      </dgm:t>
    </dgm:pt>
    <dgm:pt modelId="{4409B468-B015-4459-B550-1559515B6866}" type="pres">
      <dgm:prSet presAssocID="{2DFB9C75-C342-4F6F-B2D0-7167393BCED3}" presName="c1text" presStyleLbl="node1" presStyleIdx="0" presStyleCnt="6">
        <dgm:presLayoutVars>
          <dgm:bulletEnabled val="1"/>
        </dgm:presLayoutVars>
      </dgm:prSet>
      <dgm:spPr/>
      <dgm:t>
        <a:bodyPr/>
        <a:lstStyle/>
        <a:p>
          <a:endParaRPr lang="da-DK"/>
        </a:p>
      </dgm:t>
    </dgm:pt>
    <dgm:pt modelId="{A22BE86E-0E85-4F0A-8BF7-5162AD37D198}" type="pres">
      <dgm:prSet presAssocID="{2DFB9C75-C342-4F6F-B2D0-7167393BCED3}" presName="comp2" presStyleCnt="0"/>
      <dgm:spPr/>
    </dgm:pt>
    <dgm:pt modelId="{C3E56DEE-8007-4D23-A834-C381E83802E2}" type="pres">
      <dgm:prSet presAssocID="{2DFB9C75-C342-4F6F-B2D0-7167393BCED3}" presName="circle2" presStyleLbl="node1" presStyleIdx="1" presStyleCnt="6"/>
      <dgm:spPr/>
      <dgm:t>
        <a:bodyPr/>
        <a:lstStyle/>
        <a:p>
          <a:endParaRPr lang="da-DK"/>
        </a:p>
      </dgm:t>
    </dgm:pt>
    <dgm:pt modelId="{0FDA467D-889A-4001-BC9F-C0E4433C4BEF}" type="pres">
      <dgm:prSet presAssocID="{2DFB9C75-C342-4F6F-B2D0-7167393BCED3}" presName="c2text" presStyleLbl="node1" presStyleIdx="1" presStyleCnt="6">
        <dgm:presLayoutVars>
          <dgm:bulletEnabled val="1"/>
        </dgm:presLayoutVars>
      </dgm:prSet>
      <dgm:spPr/>
      <dgm:t>
        <a:bodyPr/>
        <a:lstStyle/>
        <a:p>
          <a:endParaRPr lang="da-DK"/>
        </a:p>
      </dgm:t>
    </dgm:pt>
    <dgm:pt modelId="{64864721-CDF7-4593-BA5D-FBACA6BFF6DF}" type="pres">
      <dgm:prSet presAssocID="{2DFB9C75-C342-4F6F-B2D0-7167393BCED3}" presName="comp3" presStyleCnt="0"/>
      <dgm:spPr/>
    </dgm:pt>
    <dgm:pt modelId="{5F1B38C6-EDF5-4084-AE6B-9C6A59FFE078}" type="pres">
      <dgm:prSet presAssocID="{2DFB9C75-C342-4F6F-B2D0-7167393BCED3}" presName="circle3" presStyleLbl="node1" presStyleIdx="2" presStyleCnt="6"/>
      <dgm:spPr/>
      <dgm:t>
        <a:bodyPr/>
        <a:lstStyle/>
        <a:p>
          <a:endParaRPr lang="da-DK"/>
        </a:p>
      </dgm:t>
    </dgm:pt>
    <dgm:pt modelId="{2A3399AC-58FF-4AD3-B715-D7D62AF64085}" type="pres">
      <dgm:prSet presAssocID="{2DFB9C75-C342-4F6F-B2D0-7167393BCED3}" presName="c3text" presStyleLbl="node1" presStyleIdx="2" presStyleCnt="6">
        <dgm:presLayoutVars>
          <dgm:bulletEnabled val="1"/>
        </dgm:presLayoutVars>
      </dgm:prSet>
      <dgm:spPr/>
      <dgm:t>
        <a:bodyPr/>
        <a:lstStyle/>
        <a:p>
          <a:endParaRPr lang="da-DK"/>
        </a:p>
      </dgm:t>
    </dgm:pt>
    <dgm:pt modelId="{8787E0C1-5393-4A53-9EDA-A094E882585A}" type="pres">
      <dgm:prSet presAssocID="{2DFB9C75-C342-4F6F-B2D0-7167393BCED3}" presName="comp4" presStyleCnt="0"/>
      <dgm:spPr/>
    </dgm:pt>
    <dgm:pt modelId="{750843B6-4499-4D9F-A7E8-1CFBC6614659}" type="pres">
      <dgm:prSet presAssocID="{2DFB9C75-C342-4F6F-B2D0-7167393BCED3}" presName="circle4" presStyleLbl="node1" presStyleIdx="3" presStyleCnt="6"/>
      <dgm:spPr/>
      <dgm:t>
        <a:bodyPr/>
        <a:lstStyle/>
        <a:p>
          <a:endParaRPr lang="da-DK"/>
        </a:p>
      </dgm:t>
    </dgm:pt>
    <dgm:pt modelId="{96657B2A-A0E6-42B3-9710-E62848A5B0E8}" type="pres">
      <dgm:prSet presAssocID="{2DFB9C75-C342-4F6F-B2D0-7167393BCED3}" presName="c4text" presStyleLbl="node1" presStyleIdx="3" presStyleCnt="6">
        <dgm:presLayoutVars>
          <dgm:bulletEnabled val="1"/>
        </dgm:presLayoutVars>
      </dgm:prSet>
      <dgm:spPr/>
      <dgm:t>
        <a:bodyPr/>
        <a:lstStyle/>
        <a:p>
          <a:endParaRPr lang="da-DK"/>
        </a:p>
      </dgm:t>
    </dgm:pt>
    <dgm:pt modelId="{CE944D18-2EF6-45F4-AAAE-AC3CAFEEB03A}" type="pres">
      <dgm:prSet presAssocID="{2DFB9C75-C342-4F6F-B2D0-7167393BCED3}" presName="comp5" presStyleCnt="0"/>
      <dgm:spPr/>
    </dgm:pt>
    <dgm:pt modelId="{5825712D-F13E-47B0-A8FD-E8DE49A36151}" type="pres">
      <dgm:prSet presAssocID="{2DFB9C75-C342-4F6F-B2D0-7167393BCED3}" presName="circle5" presStyleLbl="node1" presStyleIdx="4" presStyleCnt="6"/>
      <dgm:spPr/>
      <dgm:t>
        <a:bodyPr/>
        <a:lstStyle/>
        <a:p>
          <a:endParaRPr lang="da-DK"/>
        </a:p>
      </dgm:t>
    </dgm:pt>
    <dgm:pt modelId="{9A03B776-13BA-4D17-8F0B-DDA355F81B36}" type="pres">
      <dgm:prSet presAssocID="{2DFB9C75-C342-4F6F-B2D0-7167393BCED3}" presName="c5text" presStyleLbl="node1" presStyleIdx="4" presStyleCnt="6">
        <dgm:presLayoutVars>
          <dgm:bulletEnabled val="1"/>
        </dgm:presLayoutVars>
      </dgm:prSet>
      <dgm:spPr/>
      <dgm:t>
        <a:bodyPr/>
        <a:lstStyle/>
        <a:p>
          <a:endParaRPr lang="da-DK"/>
        </a:p>
      </dgm:t>
    </dgm:pt>
    <dgm:pt modelId="{53221A87-A8E3-4F61-9289-F0CE533FCEFE}" type="pres">
      <dgm:prSet presAssocID="{2DFB9C75-C342-4F6F-B2D0-7167393BCED3}" presName="comp6" presStyleCnt="0"/>
      <dgm:spPr/>
    </dgm:pt>
    <dgm:pt modelId="{2EAEADDA-9C08-41C8-B201-508D13AC8C7D}" type="pres">
      <dgm:prSet presAssocID="{2DFB9C75-C342-4F6F-B2D0-7167393BCED3}" presName="circle6" presStyleLbl="node1" presStyleIdx="5" presStyleCnt="6"/>
      <dgm:spPr/>
      <dgm:t>
        <a:bodyPr/>
        <a:lstStyle/>
        <a:p>
          <a:endParaRPr lang="da-DK"/>
        </a:p>
      </dgm:t>
    </dgm:pt>
    <dgm:pt modelId="{29862E75-538D-4AA9-AF35-F0654F08FB59}" type="pres">
      <dgm:prSet presAssocID="{2DFB9C75-C342-4F6F-B2D0-7167393BCED3}" presName="c6text" presStyleLbl="node1" presStyleIdx="5" presStyleCnt="6">
        <dgm:presLayoutVars>
          <dgm:bulletEnabled val="1"/>
        </dgm:presLayoutVars>
      </dgm:prSet>
      <dgm:spPr/>
      <dgm:t>
        <a:bodyPr/>
        <a:lstStyle/>
        <a:p>
          <a:endParaRPr lang="da-DK"/>
        </a:p>
      </dgm:t>
    </dgm:pt>
  </dgm:ptLst>
  <dgm:cxnLst>
    <dgm:cxn modelId="{BA71190B-3FFB-4FF0-8430-06DB9C64D9BB}" srcId="{2DFB9C75-C342-4F6F-B2D0-7167393BCED3}" destId="{56649D80-DFE2-4A58-AB6E-ABC07BEEBE88}" srcOrd="1" destOrd="0" parTransId="{B53AC8EC-4BE3-4C58-8043-76D06F26DFD7}" sibTransId="{0C0117EE-AD95-49CE-A6F2-4A0AD114D3F6}"/>
    <dgm:cxn modelId="{45BE4465-9559-42FC-B28A-8DC8C6658BFA}" type="presOf" srcId="{D058EAE3-B430-4FB2-B8E8-B9240FB3D26B}" destId="{750843B6-4499-4D9F-A7E8-1CFBC6614659}" srcOrd="0" destOrd="0" presId="urn:microsoft.com/office/officeart/2005/8/layout/venn2"/>
    <dgm:cxn modelId="{41EAF9D7-29BB-44CA-A015-4FD4B5704029}" srcId="{2DFB9C75-C342-4F6F-B2D0-7167393BCED3}" destId="{9120CE54-E28A-449D-AFCE-96DB9114639D}" srcOrd="2" destOrd="0" parTransId="{CD3331CD-9996-410E-BFD9-9ACBB33B9FC8}" sibTransId="{EBBE8165-A228-457E-86A9-689762289351}"/>
    <dgm:cxn modelId="{0E7A4CD4-DC03-4D15-9DCC-5F73CF773C64}" srcId="{2DFB9C75-C342-4F6F-B2D0-7167393BCED3}" destId="{52600C71-71AC-496F-8840-CA189FD72A53}" srcOrd="0" destOrd="0" parTransId="{FE02267A-AB37-4ECA-B8AA-995BB6257835}" sibTransId="{F090B095-487D-400C-A3D5-D38D8C6ACDB9}"/>
    <dgm:cxn modelId="{D1026038-D69B-4603-A56C-71F5D7F8B1B0}" srcId="{2DFB9C75-C342-4F6F-B2D0-7167393BCED3}" destId="{D058EAE3-B430-4FB2-B8E8-B9240FB3D26B}" srcOrd="3" destOrd="0" parTransId="{9601A36D-1CE9-492E-A5BF-A6608E0E7783}" sibTransId="{E1617CC9-0CFF-4A04-A1B2-C143A5045412}"/>
    <dgm:cxn modelId="{7CB69E72-184A-4F63-8A4E-5A8CE41F865C}" type="presOf" srcId="{C8438B43-3968-4D20-AFBE-83C65126CC9D}" destId="{9A03B776-13BA-4D17-8F0B-DDA355F81B36}" srcOrd="1" destOrd="0" presId="urn:microsoft.com/office/officeart/2005/8/layout/venn2"/>
    <dgm:cxn modelId="{E52A488D-EAA7-47D8-99A5-BAD82763297F}" type="presOf" srcId="{2DFB9C75-C342-4F6F-B2D0-7167393BCED3}" destId="{47DE062B-8C2C-4626-A48A-B104B088A5B6}" srcOrd="0" destOrd="0" presId="urn:microsoft.com/office/officeart/2005/8/layout/venn2"/>
    <dgm:cxn modelId="{538CBA91-A46F-4B74-AE89-37640B821A32}" type="presOf" srcId="{52600C71-71AC-496F-8840-CA189FD72A53}" destId="{3F209822-41FA-4945-92EE-ED2A81E107D5}" srcOrd="0" destOrd="0" presId="urn:microsoft.com/office/officeart/2005/8/layout/venn2"/>
    <dgm:cxn modelId="{AF030453-AE40-4E35-B18D-8314FAB86FF2}" type="presOf" srcId="{9120CE54-E28A-449D-AFCE-96DB9114639D}" destId="{5F1B38C6-EDF5-4084-AE6B-9C6A59FFE078}" srcOrd="0" destOrd="0" presId="urn:microsoft.com/office/officeart/2005/8/layout/venn2"/>
    <dgm:cxn modelId="{A617A502-398B-4497-B73A-435600F5D094}" srcId="{2DFB9C75-C342-4F6F-B2D0-7167393BCED3}" destId="{C8438B43-3968-4D20-AFBE-83C65126CC9D}" srcOrd="4" destOrd="0" parTransId="{78A14B87-7A24-429B-B5C1-E15157CA1F8C}" sibTransId="{ED69D2EE-6F8B-4D3A-9AD2-31C9E5753B37}"/>
    <dgm:cxn modelId="{C9ED4A3F-8D15-4823-A764-AD1A0CA464EB}" type="presOf" srcId="{52600C71-71AC-496F-8840-CA189FD72A53}" destId="{4409B468-B015-4459-B550-1559515B6866}" srcOrd="1" destOrd="0" presId="urn:microsoft.com/office/officeart/2005/8/layout/venn2"/>
    <dgm:cxn modelId="{A2EE49AF-C5CF-4A5D-8309-30AB489948D6}" type="presOf" srcId="{F9A99D49-B874-4A93-9E1D-086DC5A26802}" destId="{29862E75-538D-4AA9-AF35-F0654F08FB59}" srcOrd="1" destOrd="0" presId="urn:microsoft.com/office/officeart/2005/8/layout/venn2"/>
    <dgm:cxn modelId="{12C0FB7B-85EA-4F0C-B4B0-2175A66F1272}" type="presOf" srcId="{56649D80-DFE2-4A58-AB6E-ABC07BEEBE88}" destId="{0FDA467D-889A-4001-BC9F-C0E4433C4BEF}" srcOrd="1" destOrd="0" presId="urn:microsoft.com/office/officeart/2005/8/layout/venn2"/>
    <dgm:cxn modelId="{E75306B7-5365-42BB-94AE-ADA5035E96B0}" type="presOf" srcId="{C8438B43-3968-4D20-AFBE-83C65126CC9D}" destId="{5825712D-F13E-47B0-A8FD-E8DE49A36151}" srcOrd="0" destOrd="0" presId="urn:microsoft.com/office/officeart/2005/8/layout/venn2"/>
    <dgm:cxn modelId="{A978C053-4F53-4D61-B1BA-A682E495F86A}" type="presOf" srcId="{F9A99D49-B874-4A93-9E1D-086DC5A26802}" destId="{2EAEADDA-9C08-41C8-B201-508D13AC8C7D}" srcOrd="0" destOrd="0" presId="urn:microsoft.com/office/officeart/2005/8/layout/venn2"/>
    <dgm:cxn modelId="{AAA59427-0295-4F2B-B895-616EE6B3D1BD}" srcId="{2DFB9C75-C342-4F6F-B2D0-7167393BCED3}" destId="{F9A99D49-B874-4A93-9E1D-086DC5A26802}" srcOrd="5" destOrd="0" parTransId="{C1657FF5-BE92-41D5-9CE4-7B44B345AC67}" sibTransId="{4F4F17C3-E56E-45BC-ABC7-506E949D470B}"/>
    <dgm:cxn modelId="{6FC9C6D4-AB4C-4309-9902-01116649BA53}" type="presOf" srcId="{9120CE54-E28A-449D-AFCE-96DB9114639D}" destId="{2A3399AC-58FF-4AD3-B715-D7D62AF64085}" srcOrd="1" destOrd="0" presId="urn:microsoft.com/office/officeart/2005/8/layout/venn2"/>
    <dgm:cxn modelId="{4BF41300-3797-42CA-9C7E-BCBC59EDD3D2}" type="presOf" srcId="{D058EAE3-B430-4FB2-B8E8-B9240FB3D26B}" destId="{96657B2A-A0E6-42B3-9710-E62848A5B0E8}" srcOrd="1" destOrd="0" presId="urn:microsoft.com/office/officeart/2005/8/layout/venn2"/>
    <dgm:cxn modelId="{4EA4A753-5A32-4EDC-9CE5-018BAEBEB1AE}" type="presOf" srcId="{56649D80-DFE2-4A58-AB6E-ABC07BEEBE88}" destId="{C3E56DEE-8007-4D23-A834-C381E83802E2}" srcOrd="0" destOrd="0" presId="urn:microsoft.com/office/officeart/2005/8/layout/venn2"/>
    <dgm:cxn modelId="{1CB6FBBB-7E3B-4120-92C3-B968289EAC42}" type="presParOf" srcId="{47DE062B-8C2C-4626-A48A-B104B088A5B6}" destId="{EB2F092F-33E4-42CF-AF6A-51E77AD358AA}" srcOrd="0" destOrd="0" presId="urn:microsoft.com/office/officeart/2005/8/layout/venn2"/>
    <dgm:cxn modelId="{C1E1A970-8940-4C16-82DF-6F47E91B8AB4}" type="presParOf" srcId="{EB2F092F-33E4-42CF-AF6A-51E77AD358AA}" destId="{3F209822-41FA-4945-92EE-ED2A81E107D5}" srcOrd="0" destOrd="0" presId="urn:microsoft.com/office/officeart/2005/8/layout/venn2"/>
    <dgm:cxn modelId="{EC33BCA5-3002-44E0-87F8-47DEA3007421}" type="presParOf" srcId="{EB2F092F-33E4-42CF-AF6A-51E77AD358AA}" destId="{4409B468-B015-4459-B550-1559515B6866}" srcOrd="1" destOrd="0" presId="urn:microsoft.com/office/officeart/2005/8/layout/venn2"/>
    <dgm:cxn modelId="{655F33C6-FDD8-4CC6-BA9C-1CE059C39C00}" type="presParOf" srcId="{47DE062B-8C2C-4626-A48A-B104B088A5B6}" destId="{A22BE86E-0E85-4F0A-8BF7-5162AD37D198}" srcOrd="1" destOrd="0" presId="urn:microsoft.com/office/officeart/2005/8/layout/venn2"/>
    <dgm:cxn modelId="{8518F390-A571-4136-88B4-C401892FB930}" type="presParOf" srcId="{A22BE86E-0E85-4F0A-8BF7-5162AD37D198}" destId="{C3E56DEE-8007-4D23-A834-C381E83802E2}" srcOrd="0" destOrd="0" presId="urn:microsoft.com/office/officeart/2005/8/layout/venn2"/>
    <dgm:cxn modelId="{F16918CE-520B-44E0-ABB8-85CCD5818B41}" type="presParOf" srcId="{A22BE86E-0E85-4F0A-8BF7-5162AD37D198}" destId="{0FDA467D-889A-4001-BC9F-C0E4433C4BEF}" srcOrd="1" destOrd="0" presId="urn:microsoft.com/office/officeart/2005/8/layout/venn2"/>
    <dgm:cxn modelId="{1963D15E-0959-48C9-A8B0-642DB79605CA}" type="presParOf" srcId="{47DE062B-8C2C-4626-A48A-B104B088A5B6}" destId="{64864721-CDF7-4593-BA5D-FBACA6BFF6DF}" srcOrd="2" destOrd="0" presId="urn:microsoft.com/office/officeart/2005/8/layout/venn2"/>
    <dgm:cxn modelId="{A9210700-7FCD-4B8D-AF19-97C39A127981}" type="presParOf" srcId="{64864721-CDF7-4593-BA5D-FBACA6BFF6DF}" destId="{5F1B38C6-EDF5-4084-AE6B-9C6A59FFE078}" srcOrd="0" destOrd="0" presId="urn:microsoft.com/office/officeart/2005/8/layout/venn2"/>
    <dgm:cxn modelId="{2E2039EA-7A32-427E-A4BD-0ADBCAF9BDFB}" type="presParOf" srcId="{64864721-CDF7-4593-BA5D-FBACA6BFF6DF}" destId="{2A3399AC-58FF-4AD3-B715-D7D62AF64085}" srcOrd="1" destOrd="0" presId="urn:microsoft.com/office/officeart/2005/8/layout/venn2"/>
    <dgm:cxn modelId="{9ED75B15-4ED3-4C31-A615-63ECFC0B5A6F}" type="presParOf" srcId="{47DE062B-8C2C-4626-A48A-B104B088A5B6}" destId="{8787E0C1-5393-4A53-9EDA-A094E882585A}" srcOrd="3" destOrd="0" presId="urn:microsoft.com/office/officeart/2005/8/layout/venn2"/>
    <dgm:cxn modelId="{D7C39A92-F6F7-41AB-B1EA-470F24CC965B}" type="presParOf" srcId="{8787E0C1-5393-4A53-9EDA-A094E882585A}" destId="{750843B6-4499-4D9F-A7E8-1CFBC6614659}" srcOrd="0" destOrd="0" presId="urn:microsoft.com/office/officeart/2005/8/layout/venn2"/>
    <dgm:cxn modelId="{561623B5-A9B7-45BD-A06E-24C8E1793204}" type="presParOf" srcId="{8787E0C1-5393-4A53-9EDA-A094E882585A}" destId="{96657B2A-A0E6-42B3-9710-E62848A5B0E8}" srcOrd="1" destOrd="0" presId="urn:microsoft.com/office/officeart/2005/8/layout/venn2"/>
    <dgm:cxn modelId="{A469A904-660D-4291-A64E-6E5BA9A50B16}" type="presParOf" srcId="{47DE062B-8C2C-4626-A48A-B104B088A5B6}" destId="{CE944D18-2EF6-45F4-AAAE-AC3CAFEEB03A}" srcOrd="4" destOrd="0" presId="urn:microsoft.com/office/officeart/2005/8/layout/venn2"/>
    <dgm:cxn modelId="{295BAE1C-D6DE-4324-85A6-5211C424A176}" type="presParOf" srcId="{CE944D18-2EF6-45F4-AAAE-AC3CAFEEB03A}" destId="{5825712D-F13E-47B0-A8FD-E8DE49A36151}" srcOrd="0" destOrd="0" presId="urn:microsoft.com/office/officeart/2005/8/layout/venn2"/>
    <dgm:cxn modelId="{BF7D1B0F-E80F-4133-9127-52499F2B7D66}" type="presParOf" srcId="{CE944D18-2EF6-45F4-AAAE-AC3CAFEEB03A}" destId="{9A03B776-13BA-4D17-8F0B-DDA355F81B36}" srcOrd="1" destOrd="0" presId="urn:microsoft.com/office/officeart/2005/8/layout/venn2"/>
    <dgm:cxn modelId="{08A22B93-BD7F-42B2-BAB5-25338B2E1C17}" type="presParOf" srcId="{47DE062B-8C2C-4626-A48A-B104B088A5B6}" destId="{53221A87-A8E3-4F61-9289-F0CE533FCEFE}" srcOrd="5" destOrd="0" presId="urn:microsoft.com/office/officeart/2005/8/layout/venn2"/>
    <dgm:cxn modelId="{F370EBA7-2636-4227-B80E-2E6AFE5E1594}" type="presParOf" srcId="{53221A87-A8E3-4F61-9289-F0CE533FCEFE}" destId="{2EAEADDA-9C08-41C8-B201-508D13AC8C7D}" srcOrd="0" destOrd="0" presId="urn:microsoft.com/office/officeart/2005/8/layout/venn2"/>
    <dgm:cxn modelId="{01F7C577-8E57-4571-A813-9FB42FC3DD04}" type="presParOf" srcId="{53221A87-A8E3-4F61-9289-F0CE533FCEFE}" destId="{29862E75-538D-4AA9-AF35-F0654F08FB5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B5639E-B482-4562-BD0D-E1BAC536EF7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a-DK"/>
        </a:p>
      </dgm:t>
    </dgm:pt>
    <dgm:pt modelId="{19D0E0F9-AFCF-4AF2-8321-CC0C00FD5866}">
      <dgm:prSet phldrT="[Tekst]"/>
      <dgm:spPr/>
      <dgm:t>
        <a:bodyPr/>
        <a:lstStyle/>
        <a:p>
          <a:r>
            <a:rPr lang="da-DK" dirty="0" smtClean="0"/>
            <a:t>Patient </a:t>
          </a:r>
          <a:endParaRPr lang="da-DK" dirty="0"/>
        </a:p>
      </dgm:t>
    </dgm:pt>
    <dgm:pt modelId="{D00E5842-32B0-41E2-A0CD-8086801D39D8}" type="parTrans" cxnId="{DF6EBA85-7D63-4267-B97B-486BAC737821}">
      <dgm:prSet/>
      <dgm:spPr/>
      <dgm:t>
        <a:bodyPr/>
        <a:lstStyle/>
        <a:p>
          <a:endParaRPr lang="da-DK"/>
        </a:p>
      </dgm:t>
    </dgm:pt>
    <dgm:pt modelId="{40254BD4-555D-43DE-8AC1-819DAF1B7046}" type="sibTrans" cxnId="{DF6EBA85-7D63-4267-B97B-486BAC737821}">
      <dgm:prSet/>
      <dgm:spPr/>
      <dgm:t>
        <a:bodyPr/>
        <a:lstStyle/>
        <a:p>
          <a:endParaRPr lang="da-DK"/>
        </a:p>
      </dgm:t>
    </dgm:pt>
    <dgm:pt modelId="{8327E055-463E-425F-A1FA-5027A169BC7F}">
      <dgm:prSet phldrT="[Tekst]"/>
      <dgm:spPr/>
      <dgm:t>
        <a:bodyPr/>
        <a:lstStyle/>
        <a:p>
          <a:r>
            <a:rPr lang="da-DK" dirty="0" smtClean="0"/>
            <a:t>Neurokirurg</a:t>
          </a:r>
          <a:endParaRPr lang="da-DK" dirty="0"/>
        </a:p>
      </dgm:t>
    </dgm:pt>
    <dgm:pt modelId="{1FB43FEC-89B3-4FC4-B258-F0D02ECCC2ED}" type="parTrans" cxnId="{FB177460-1FF5-40CA-BCC0-A571659E2B06}">
      <dgm:prSet/>
      <dgm:spPr/>
      <dgm:t>
        <a:bodyPr/>
        <a:lstStyle/>
        <a:p>
          <a:endParaRPr lang="da-DK"/>
        </a:p>
      </dgm:t>
    </dgm:pt>
    <dgm:pt modelId="{D24D2CDE-49E3-4E35-9C21-F4EA9C96B015}" type="sibTrans" cxnId="{FB177460-1FF5-40CA-BCC0-A571659E2B06}">
      <dgm:prSet/>
      <dgm:spPr/>
      <dgm:t>
        <a:bodyPr/>
        <a:lstStyle/>
        <a:p>
          <a:endParaRPr lang="da-DK"/>
        </a:p>
      </dgm:t>
    </dgm:pt>
    <dgm:pt modelId="{32C802D7-B8BB-45C4-A9FE-A4A8810F5020}">
      <dgm:prSet phldrT="[Tekst]"/>
      <dgm:spPr/>
      <dgm:t>
        <a:bodyPr/>
        <a:lstStyle/>
        <a:p>
          <a:r>
            <a:rPr lang="da-DK" dirty="0" smtClean="0"/>
            <a:t>Børnelæge</a:t>
          </a:r>
          <a:endParaRPr lang="da-DK" dirty="0"/>
        </a:p>
      </dgm:t>
    </dgm:pt>
    <dgm:pt modelId="{10A5A31A-4AEB-4577-BAE5-22A177F18AA4}" type="parTrans" cxnId="{2DE9FA83-B56E-4C96-AE3A-3B72CC7470EB}">
      <dgm:prSet/>
      <dgm:spPr/>
      <dgm:t>
        <a:bodyPr/>
        <a:lstStyle/>
        <a:p>
          <a:endParaRPr lang="da-DK"/>
        </a:p>
      </dgm:t>
    </dgm:pt>
    <dgm:pt modelId="{F84F6F29-CB8D-4AF2-84A1-477FBAB50469}" type="sibTrans" cxnId="{2DE9FA83-B56E-4C96-AE3A-3B72CC7470EB}">
      <dgm:prSet/>
      <dgm:spPr/>
      <dgm:t>
        <a:bodyPr/>
        <a:lstStyle/>
        <a:p>
          <a:endParaRPr lang="da-DK"/>
        </a:p>
      </dgm:t>
    </dgm:pt>
    <dgm:pt modelId="{98B9A283-87FD-4511-B00F-51985597C4C4}">
      <dgm:prSet phldrT="[Tekst]"/>
      <dgm:spPr/>
      <dgm:t>
        <a:bodyPr/>
        <a:lstStyle/>
        <a:p>
          <a:r>
            <a:rPr lang="da-DK" dirty="0" smtClean="0"/>
            <a:t>Kæbekirurg</a:t>
          </a:r>
          <a:endParaRPr lang="da-DK" dirty="0"/>
        </a:p>
      </dgm:t>
    </dgm:pt>
    <dgm:pt modelId="{F042920D-81AF-49B2-8D52-B9F00C6A6B89}" type="parTrans" cxnId="{600AC7CD-A48B-407C-9BFF-2DF04E010BDB}">
      <dgm:prSet/>
      <dgm:spPr/>
      <dgm:t>
        <a:bodyPr/>
        <a:lstStyle/>
        <a:p>
          <a:endParaRPr lang="da-DK"/>
        </a:p>
      </dgm:t>
    </dgm:pt>
    <dgm:pt modelId="{B7C79224-2C82-4863-944B-CB22C3C9F189}" type="sibTrans" cxnId="{600AC7CD-A48B-407C-9BFF-2DF04E010BDB}">
      <dgm:prSet/>
      <dgm:spPr/>
      <dgm:t>
        <a:bodyPr/>
        <a:lstStyle/>
        <a:p>
          <a:endParaRPr lang="da-DK"/>
        </a:p>
      </dgm:t>
    </dgm:pt>
    <dgm:pt modelId="{CFBE09FB-87DA-4EE0-AD02-2624C72BF5B7}">
      <dgm:prSet phldrT="[Tekst]"/>
      <dgm:spPr/>
      <dgm:t>
        <a:bodyPr/>
        <a:lstStyle/>
        <a:p>
          <a:r>
            <a:rPr lang="da-DK" dirty="0" smtClean="0"/>
            <a:t>Øjenlæge</a:t>
          </a:r>
          <a:endParaRPr lang="da-DK" dirty="0"/>
        </a:p>
      </dgm:t>
    </dgm:pt>
    <dgm:pt modelId="{9659A53C-6BCC-44B5-88EE-0F9BBCE60BD7}" type="parTrans" cxnId="{D6D795C6-8512-4A70-A0C1-58804CC6C188}">
      <dgm:prSet/>
      <dgm:spPr/>
      <dgm:t>
        <a:bodyPr/>
        <a:lstStyle/>
        <a:p>
          <a:endParaRPr lang="da-DK"/>
        </a:p>
      </dgm:t>
    </dgm:pt>
    <dgm:pt modelId="{AE9C7E51-F998-4FA7-8527-2E0D9FCEC6BA}" type="sibTrans" cxnId="{D6D795C6-8512-4A70-A0C1-58804CC6C188}">
      <dgm:prSet/>
      <dgm:spPr/>
      <dgm:t>
        <a:bodyPr/>
        <a:lstStyle/>
        <a:p>
          <a:endParaRPr lang="da-DK"/>
        </a:p>
      </dgm:t>
    </dgm:pt>
    <dgm:pt modelId="{D60B29F6-8164-45BF-8AE2-524E4C0E814C}" type="pres">
      <dgm:prSet presAssocID="{D6B5639E-B482-4562-BD0D-E1BAC536EF7D}" presName="diagram" presStyleCnt="0">
        <dgm:presLayoutVars>
          <dgm:chMax val="1"/>
          <dgm:dir/>
          <dgm:animLvl val="ctr"/>
          <dgm:resizeHandles val="exact"/>
        </dgm:presLayoutVars>
      </dgm:prSet>
      <dgm:spPr/>
      <dgm:t>
        <a:bodyPr/>
        <a:lstStyle/>
        <a:p>
          <a:endParaRPr lang="da-DK"/>
        </a:p>
      </dgm:t>
    </dgm:pt>
    <dgm:pt modelId="{AFD37963-B081-4CCB-8397-7066CB8C67CB}" type="pres">
      <dgm:prSet presAssocID="{D6B5639E-B482-4562-BD0D-E1BAC536EF7D}" presName="matrix" presStyleCnt="0"/>
      <dgm:spPr/>
    </dgm:pt>
    <dgm:pt modelId="{6463DCA3-FCFB-44C3-9972-E782881D2F46}" type="pres">
      <dgm:prSet presAssocID="{D6B5639E-B482-4562-BD0D-E1BAC536EF7D}" presName="tile1" presStyleLbl="node1" presStyleIdx="0" presStyleCnt="4"/>
      <dgm:spPr/>
      <dgm:t>
        <a:bodyPr/>
        <a:lstStyle/>
        <a:p>
          <a:endParaRPr lang="da-DK"/>
        </a:p>
      </dgm:t>
    </dgm:pt>
    <dgm:pt modelId="{6186E81C-E051-41A9-8F22-74C93B075DEE}" type="pres">
      <dgm:prSet presAssocID="{D6B5639E-B482-4562-BD0D-E1BAC536EF7D}" presName="tile1text" presStyleLbl="node1" presStyleIdx="0" presStyleCnt="4">
        <dgm:presLayoutVars>
          <dgm:chMax val="0"/>
          <dgm:chPref val="0"/>
          <dgm:bulletEnabled val="1"/>
        </dgm:presLayoutVars>
      </dgm:prSet>
      <dgm:spPr/>
      <dgm:t>
        <a:bodyPr/>
        <a:lstStyle/>
        <a:p>
          <a:endParaRPr lang="da-DK"/>
        </a:p>
      </dgm:t>
    </dgm:pt>
    <dgm:pt modelId="{2E068C76-2CAB-4306-BECA-CBF92980B588}" type="pres">
      <dgm:prSet presAssocID="{D6B5639E-B482-4562-BD0D-E1BAC536EF7D}" presName="tile2" presStyleLbl="node1" presStyleIdx="1" presStyleCnt="4"/>
      <dgm:spPr/>
      <dgm:t>
        <a:bodyPr/>
        <a:lstStyle/>
        <a:p>
          <a:endParaRPr lang="da-DK"/>
        </a:p>
      </dgm:t>
    </dgm:pt>
    <dgm:pt modelId="{CA2FDF53-5B1B-44B2-8762-2F17E3E3B5FC}" type="pres">
      <dgm:prSet presAssocID="{D6B5639E-B482-4562-BD0D-E1BAC536EF7D}" presName="tile2text" presStyleLbl="node1" presStyleIdx="1" presStyleCnt="4">
        <dgm:presLayoutVars>
          <dgm:chMax val="0"/>
          <dgm:chPref val="0"/>
          <dgm:bulletEnabled val="1"/>
        </dgm:presLayoutVars>
      </dgm:prSet>
      <dgm:spPr/>
      <dgm:t>
        <a:bodyPr/>
        <a:lstStyle/>
        <a:p>
          <a:endParaRPr lang="da-DK"/>
        </a:p>
      </dgm:t>
    </dgm:pt>
    <dgm:pt modelId="{F109917B-6149-4114-B6E4-201679653FA3}" type="pres">
      <dgm:prSet presAssocID="{D6B5639E-B482-4562-BD0D-E1BAC536EF7D}" presName="tile3" presStyleLbl="node1" presStyleIdx="2" presStyleCnt="4"/>
      <dgm:spPr/>
      <dgm:t>
        <a:bodyPr/>
        <a:lstStyle/>
        <a:p>
          <a:endParaRPr lang="da-DK"/>
        </a:p>
      </dgm:t>
    </dgm:pt>
    <dgm:pt modelId="{55EC13BE-8EB9-497F-B04C-DE24A86E28A6}" type="pres">
      <dgm:prSet presAssocID="{D6B5639E-B482-4562-BD0D-E1BAC536EF7D}" presName="tile3text" presStyleLbl="node1" presStyleIdx="2" presStyleCnt="4">
        <dgm:presLayoutVars>
          <dgm:chMax val="0"/>
          <dgm:chPref val="0"/>
          <dgm:bulletEnabled val="1"/>
        </dgm:presLayoutVars>
      </dgm:prSet>
      <dgm:spPr/>
      <dgm:t>
        <a:bodyPr/>
        <a:lstStyle/>
        <a:p>
          <a:endParaRPr lang="da-DK"/>
        </a:p>
      </dgm:t>
    </dgm:pt>
    <dgm:pt modelId="{EBBDB0BE-C828-4BDF-A0D0-590B5BD6325D}" type="pres">
      <dgm:prSet presAssocID="{D6B5639E-B482-4562-BD0D-E1BAC536EF7D}" presName="tile4" presStyleLbl="node1" presStyleIdx="3" presStyleCnt="4"/>
      <dgm:spPr/>
      <dgm:t>
        <a:bodyPr/>
        <a:lstStyle/>
        <a:p>
          <a:endParaRPr lang="da-DK"/>
        </a:p>
      </dgm:t>
    </dgm:pt>
    <dgm:pt modelId="{F6956871-0A1A-4704-824A-6FDF2C2C1D01}" type="pres">
      <dgm:prSet presAssocID="{D6B5639E-B482-4562-BD0D-E1BAC536EF7D}" presName="tile4text" presStyleLbl="node1" presStyleIdx="3" presStyleCnt="4">
        <dgm:presLayoutVars>
          <dgm:chMax val="0"/>
          <dgm:chPref val="0"/>
          <dgm:bulletEnabled val="1"/>
        </dgm:presLayoutVars>
      </dgm:prSet>
      <dgm:spPr/>
      <dgm:t>
        <a:bodyPr/>
        <a:lstStyle/>
        <a:p>
          <a:endParaRPr lang="da-DK"/>
        </a:p>
      </dgm:t>
    </dgm:pt>
    <dgm:pt modelId="{8B4D23B4-A9F0-452C-BBBA-6B636BC275C2}" type="pres">
      <dgm:prSet presAssocID="{D6B5639E-B482-4562-BD0D-E1BAC536EF7D}" presName="centerTile" presStyleLbl="fgShp" presStyleIdx="0" presStyleCnt="1">
        <dgm:presLayoutVars>
          <dgm:chMax val="0"/>
          <dgm:chPref val="0"/>
        </dgm:presLayoutVars>
      </dgm:prSet>
      <dgm:spPr/>
      <dgm:t>
        <a:bodyPr/>
        <a:lstStyle/>
        <a:p>
          <a:endParaRPr lang="da-DK"/>
        </a:p>
      </dgm:t>
    </dgm:pt>
  </dgm:ptLst>
  <dgm:cxnLst>
    <dgm:cxn modelId="{DF6EBA85-7D63-4267-B97B-486BAC737821}" srcId="{D6B5639E-B482-4562-BD0D-E1BAC536EF7D}" destId="{19D0E0F9-AFCF-4AF2-8321-CC0C00FD5866}" srcOrd="0" destOrd="0" parTransId="{D00E5842-32B0-41E2-A0CD-8086801D39D8}" sibTransId="{40254BD4-555D-43DE-8AC1-819DAF1B7046}"/>
    <dgm:cxn modelId="{FB177460-1FF5-40CA-BCC0-A571659E2B06}" srcId="{19D0E0F9-AFCF-4AF2-8321-CC0C00FD5866}" destId="{8327E055-463E-425F-A1FA-5027A169BC7F}" srcOrd="0" destOrd="0" parTransId="{1FB43FEC-89B3-4FC4-B258-F0D02ECCC2ED}" sibTransId="{D24D2CDE-49E3-4E35-9C21-F4EA9C96B015}"/>
    <dgm:cxn modelId="{F690A53C-E59C-4884-A3FE-C6ABEFBF3A69}" type="presOf" srcId="{98B9A283-87FD-4511-B00F-51985597C4C4}" destId="{F109917B-6149-4114-B6E4-201679653FA3}" srcOrd="0" destOrd="0" presId="urn:microsoft.com/office/officeart/2005/8/layout/matrix1"/>
    <dgm:cxn modelId="{EAF58288-EB41-4CC3-BFB6-9EFC07392651}" type="presOf" srcId="{32C802D7-B8BB-45C4-A9FE-A4A8810F5020}" destId="{2E068C76-2CAB-4306-BECA-CBF92980B588}" srcOrd="0" destOrd="0" presId="urn:microsoft.com/office/officeart/2005/8/layout/matrix1"/>
    <dgm:cxn modelId="{13C9853E-80DD-4FAE-A4F5-5F7723E4E670}" type="presOf" srcId="{32C802D7-B8BB-45C4-A9FE-A4A8810F5020}" destId="{CA2FDF53-5B1B-44B2-8762-2F17E3E3B5FC}" srcOrd="1" destOrd="0" presId="urn:microsoft.com/office/officeart/2005/8/layout/matrix1"/>
    <dgm:cxn modelId="{CF178785-D63F-4793-8232-674CE2F72E06}" type="presOf" srcId="{19D0E0F9-AFCF-4AF2-8321-CC0C00FD5866}" destId="{8B4D23B4-A9F0-452C-BBBA-6B636BC275C2}" srcOrd="0" destOrd="0" presId="urn:microsoft.com/office/officeart/2005/8/layout/matrix1"/>
    <dgm:cxn modelId="{E097C68E-7EBE-403F-A827-B7E0D459F4FC}" type="presOf" srcId="{CFBE09FB-87DA-4EE0-AD02-2624C72BF5B7}" destId="{F6956871-0A1A-4704-824A-6FDF2C2C1D01}" srcOrd="1" destOrd="0" presId="urn:microsoft.com/office/officeart/2005/8/layout/matrix1"/>
    <dgm:cxn modelId="{D0D5FCDB-43CB-468B-89A4-E67475884D4B}" type="presOf" srcId="{8327E055-463E-425F-A1FA-5027A169BC7F}" destId="{6186E81C-E051-41A9-8F22-74C93B075DEE}" srcOrd="1" destOrd="0" presId="urn:microsoft.com/office/officeart/2005/8/layout/matrix1"/>
    <dgm:cxn modelId="{600AC7CD-A48B-407C-9BFF-2DF04E010BDB}" srcId="{19D0E0F9-AFCF-4AF2-8321-CC0C00FD5866}" destId="{98B9A283-87FD-4511-B00F-51985597C4C4}" srcOrd="2" destOrd="0" parTransId="{F042920D-81AF-49B2-8D52-B9F00C6A6B89}" sibTransId="{B7C79224-2C82-4863-944B-CB22C3C9F189}"/>
    <dgm:cxn modelId="{D321BD19-D01A-4822-8C79-86844BDCE17E}" type="presOf" srcId="{D6B5639E-B482-4562-BD0D-E1BAC536EF7D}" destId="{D60B29F6-8164-45BF-8AE2-524E4C0E814C}" srcOrd="0" destOrd="0" presId="urn:microsoft.com/office/officeart/2005/8/layout/matrix1"/>
    <dgm:cxn modelId="{2DE9FA83-B56E-4C96-AE3A-3B72CC7470EB}" srcId="{19D0E0F9-AFCF-4AF2-8321-CC0C00FD5866}" destId="{32C802D7-B8BB-45C4-A9FE-A4A8810F5020}" srcOrd="1" destOrd="0" parTransId="{10A5A31A-4AEB-4577-BAE5-22A177F18AA4}" sibTransId="{F84F6F29-CB8D-4AF2-84A1-477FBAB50469}"/>
    <dgm:cxn modelId="{5AB5F7B4-9C70-4222-82CE-DA123B0DC30A}" type="presOf" srcId="{8327E055-463E-425F-A1FA-5027A169BC7F}" destId="{6463DCA3-FCFB-44C3-9972-E782881D2F46}" srcOrd="0" destOrd="0" presId="urn:microsoft.com/office/officeart/2005/8/layout/matrix1"/>
    <dgm:cxn modelId="{D6D795C6-8512-4A70-A0C1-58804CC6C188}" srcId="{19D0E0F9-AFCF-4AF2-8321-CC0C00FD5866}" destId="{CFBE09FB-87DA-4EE0-AD02-2624C72BF5B7}" srcOrd="3" destOrd="0" parTransId="{9659A53C-6BCC-44B5-88EE-0F9BBCE60BD7}" sibTransId="{AE9C7E51-F998-4FA7-8527-2E0D9FCEC6BA}"/>
    <dgm:cxn modelId="{CDBBB328-7DA5-4053-8A09-3C7F4F3E6A01}" type="presOf" srcId="{98B9A283-87FD-4511-B00F-51985597C4C4}" destId="{55EC13BE-8EB9-497F-B04C-DE24A86E28A6}" srcOrd="1" destOrd="0" presId="urn:microsoft.com/office/officeart/2005/8/layout/matrix1"/>
    <dgm:cxn modelId="{33BAEC83-AB9B-47E7-9C98-069FF1552913}" type="presOf" srcId="{CFBE09FB-87DA-4EE0-AD02-2624C72BF5B7}" destId="{EBBDB0BE-C828-4BDF-A0D0-590B5BD6325D}" srcOrd="0" destOrd="0" presId="urn:microsoft.com/office/officeart/2005/8/layout/matrix1"/>
    <dgm:cxn modelId="{6AF8B187-EDAE-460A-8169-E99E88229E62}" type="presParOf" srcId="{D60B29F6-8164-45BF-8AE2-524E4C0E814C}" destId="{AFD37963-B081-4CCB-8397-7066CB8C67CB}" srcOrd="0" destOrd="0" presId="urn:microsoft.com/office/officeart/2005/8/layout/matrix1"/>
    <dgm:cxn modelId="{C0BB1C68-D83D-4448-9977-C4C3F87A9BC9}" type="presParOf" srcId="{AFD37963-B081-4CCB-8397-7066CB8C67CB}" destId="{6463DCA3-FCFB-44C3-9972-E782881D2F46}" srcOrd="0" destOrd="0" presId="urn:microsoft.com/office/officeart/2005/8/layout/matrix1"/>
    <dgm:cxn modelId="{944E8D09-9C27-4A64-86D4-CB5475EB5FB9}" type="presParOf" srcId="{AFD37963-B081-4CCB-8397-7066CB8C67CB}" destId="{6186E81C-E051-41A9-8F22-74C93B075DEE}" srcOrd="1" destOrd="0" presId="urn:microsoft.com/office/officeart/2005/8/layout/matrix1"/>
    <dgm:cxn modelId="{EE165B01-5D9C-4FE2-87A5-EB4567FF28DE}" type="presParOf" srcId="{AFD37963-B081-4CCB-8397-7066CB8C67CB}" destId="{2E068C76-2CAB-4306-BECA-CBF92980B588}" srcOrd="2" destOrd="0" presId="urn:microsoft.com/office/officeart/2005/8/layout/matrix1"/>
    <dgm:cxn modelId="{AE4E28A8-87B4-48FB-91E8-B810263AEBB5}" type="presParOf" srcId="{AFD37963-B081-4CCB-8397-7066CB8C67CB}" destId="{CA2FDF53-5B1B-44B2-8762-2F17E3E3B5FC}" srcOrd="3" destOrd="0" presId="urn:microsoft.com/office/officeart/2005/8/layout/matrix1"/>
    <dgm:cxn modelId="{58F07EBA-57BC-40B7-B705-3F8D01058B2F}" type="presParOf" srcId="{AFD37963-B081-4CCB-8397-7066CB8C67CB}" destId="{F109917B-6149-4114-B6E4-201679653FA3}" srcOrd="4" destOrd="0" presId="urn:microsoft.com/office/officeart/2005/8/layout/matrix1"/>
    <dgm:cxn modelId="{9F9EF290-E71B-4AFC-907D-199BC3627062}" type="presParOf" srcId="{AFD37963-B081-4CCB-8397-7066CB8C67CB}" destId="{55EC13BE-8EB9-497F-B04C-DE24A86E28A6}" srcOrd="5" destOrd="0" presId="urn:microsoft.com/office/officeart/2005/8/layout/matrix1"/>
    <dgm:cxn modelId="{7BE3011F-2986-4234-BA1A-4B5F6A3FB63D}" type="presParOf" srcId="{AFD37963-B081-4CCB-8397-7066CB8C67CB}" destId="{EBBDB0BE-C828-4BDF-A0D0-590B5BD6325D}" srcOrd="6" destOrd="0" presId="urn:microsoft.com/office/officeart/2005/8/layout/matrix1"/>
    <dgm:cxn modelId="{1E9C0FA9-2C84-47DC-9DB4-59D4E712F3FE}" type="presParOf" srcId="{AFD37963-B081-4CCB-8397-7066CB8C67CB}" destId="{F6956871-0A1A-4704-824A-6FDF2C2C1D01}" srcOrd="7" destOrd="0" presId="urn:microsoft.com/office/officeart/2005/8/layout/matrix1"/>
    <dgm:cxn modelId="{73086FEF-E3B7-4D4B-ABDC-1275F6F860E2}" type="presParOf" srcId="{D60B29F6-8164-45BF-8AE2-524E4C0E814C}" destId="{8B4D23B4-A9F0-452C-BBBA-6B636BC275C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907E30-F4C6-4D44-8593-F1A379C784B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a-DK"/>
        </a:p>
      </dgm:t>
    </dgm:pt>
    <dgm:pt modelId="{0854CABE-BC62-491E-81F9-F62548E0BF66}">
      <dgm:prSet phldrT="[Tekst]"/>
      <dgm:spPr/>
      <dgm:t>
        <a:bodyPr/>
        <a:lstStyle/>
        <a:p>
          <a:r>
            <a:rPr lang="da-DK" dirty="0" err="1" smtClean="0"/>
            <a:t>Neurokirug</a:t>
          </a:r>
          <a:endParaRPr lang="da-DK" dirty="0"/>
        </a:p>
      </dgm:t>
    </dgm:pt>
    <dgm:pt modelId="{E85D9C8F-FFAB-42AE-9F97-897B5D55B255}" type="parTrans" cxnId="{6690BCCD-E632-4B97-8685-F7DC45EA0238}">
      <dgm:prSet/>
      <dgm:spPr/>
      <dgm:t>
        <a:bodyPr/>
        <a:lstStyle/>
        <a:p>
          <a:endParaRPr lang="da-DK"/>
        </a:p>
      </dgm:t>
    </dgm:pt>
    <dgm:pt modelId="{F0632BE2-C64B-4308-B155-2EE4D671FFC1}" type="sibTrans" cxnId="{6690BCCD-E632-4B97-8685-F7DC45EA0238}">
      <dgm:prSet/>
      <dgm:spPr/>
      <dgm:t>
        <a:bodyPr/>
        <a:lstStyle/>
        <a:p>
          <a:endParaRPr lang="da-DK"/>
        </a:p>
      </dgm:t>
    </dgm:pt>
    <dgm:pt modelId="{7495AB05-3A8B-46DE-9300-CCAF3F6C5D45}">
      <dgm:prSet phldrT="[Tekst]"/>
      <dgm:spPr/>
      <dgm:t>
        <a:bodyPr/>
        <a:lstStyle/>
        <a:p>
          <a:r>
            <a:rPr lang="da-DK" dirty="0" smtClean="0"/>
            <a:t>Børnelæge</a:t>
          </a:r>
          <a:endParaRPr lang="da-DK" dirty="0"/>
        </a:p>
      </dgm:t>
    </dgm:pt>
    <dgm:pt modelId="{0424F584-2854-4ABC-B6CE-E5D56C856470}" type="parTrans" cxnId="{2B463C02-C76F-4275-AE98-3AC1966B6BF3}">
      <dgm:prSet/>
      <dgm:spPr/>
      <dgm:t>
        <a:bodyPr/>
        <a:lstStyle/>
        <a:p>
          <a:endParaRPr lang="da-DK"/>
        </a:p>
      </dgm:t>
    </dgm:pt>
    <dgm:pt modelId="{EBC2D167-B94C-4063-AD2D-E822B87B0393}" type="sibTrans" cxnId="{2B463C02-C76F-4275-AE98-3AC1966B6BF3}">
      <dgm:prSet/>
      <dgm:spPr/>
      <dgm:t>
        <a:bodyPr/>
        <a:lstStyle/>
        <a:p>
          <a:endParaRPr lang="da-DK"/>
        </a:p>
      </dgm:t>
    </dgm:pt>
    <dgm:pt modelId="{4AE4A845-0E79-4059-8C2B-58B9A3196B28}">
      <dgm:prSet phldrT="[Tekst]"/>
      <dgm:spPr/>
      <dgm:t>
        <a:bodyPr/>
        <a:lstStyle/>
        <a:p>
          <a:r>
            <a:rPr lang="da-DK" dirty="0" smtClean="0"/>
            <a:t>Kæbekirurg</a:t>
          </a:r>
          <a:endParaRPr lang="da-DK" dirty="0"/>
        </a:p>
      </dgm:t>
    </dgm:pt>
    <dgm:pt modelId="{6C977C81-713D-4FAA-8C13-3BA06D6FFC24}" type="parTrans" cxnId="{3C341ADF-DD35-4F89-AD30-E1B63BEF9E8F}">
      <dgm:prSet/>
      <dgm:spPr/>
      <dgm:t>
        <a:bodyPr/>
        <a:lstStyle/>
        <a:p>
          <a:endParaRPr lang="da-DK"/>
        </a:p>
      </dgm:t>
    </dgm:pt>
    <dgm:pt modelId="{14CAA111-1F78-4BC6-83F7-B34452354C06}" type="sibTrans" cxnId="{3C341ADF-DD35-4F89-AD30-E1B63BEF9E8F}">
      <dgm:prSet/>
      <dgm:spPr/>
      <dgm:t>
        <a:bodyPr/>
        <a:lstStyle/>
        <a:p>
          <a:endParaRPr lang="da-DK"/>
        </a:p>
      </dgm:t>
    </dgm:pt>
    <dgm:pt modelId="{0B2E6FF8-6400-4269-BE69-0B1E0AA2785A}">
      <dgm:prSet phldrT="[Tekst]"/>
      <dgm:spPr/>
      <dgm:t>
        <a:bodyPr/>
        <a:lstStyle/>
        <a:p>
          <a:r>
            <a:rPr lang="da-DK" dirty="0" smtClean="0"/>
            <a:t>Øjenlæge  </a:t>
          </a:r>
          <a:endParaRPr lang="da-DK" dirty="0"/>
        </a:p>
      </dgm:t>
    </dgm:pt>
    <dgm:pt modelId="{9F7AC7E2-3AB3-40F6-9574-0CA33DFF1863}" type="parTrans" cxnId="{1C076DA1-3C08-485A-8612-1BAECA7DE7D5}">
      <dgm:prSet/>
      <dgm:spPr/>
      <dgm:t>
        <a:bodyPr/>
        <a:lstStyle/>
        <a:p>
          <a:endParaRPr lang="da-DK"/>
        </a:p>
      </dgm:t>
    </dgm:pt>
    <dgm:pt modelId="{542970BF-B167-46A3-8A27-333685FEE548}" type="sibTrans" cxnId="{1C076DA1-3C08-485A-8612-1BAECA7DE7D5}">
      <dgm:prSet/>
      <dgm:spPr/>
      <dgm:t>
        <a:bodyPr/>
        <a:lstStyle/>
        <a:p>
          <a:endParaRPr lang="da-DK"/>
        </a:p>
      </dgm:t>
    </dgm:pt>
    <dgm:pt modelId="{25E122C9-04F0-4B03-95D7-8E709AC613ED}" type="pres">
      <dgm:prSet presAssocID="{03907E30-F4C6-4D44-8593-F1A379C784BE}" presName="CompostProcess" presStyleCnt="0">
        <dgm:presLayoutVars>
          <dgm:dir/>
          <dgm:resizeHandles val="exact"/>
        </dgm:presLayoutVars>
      </dgm:prSet>
      <dgm:spPr/>
      <dgm:t>
        <a:bodyPr/>
        <a:lstStyle/>
        <a:p>
          <a:endParaRPr lang="da-DK"/>
        </a:p>
      </dgm:t>
    </dgm:pt>
    <dgm:pt modelId="{DC475416-E8AF-4579-BA4B-D1C2E210C5C0}" type="pres">
      <dgm:prSet presAssocID="{03907E30-F4C6-4D44-8593-F1A379C784BE}" presName="arrow" presStyleLbl="bgShp" presStyleIdx="0" presStyleCnt="1"/>
      <dgm:spPr/>
    </dgm:pt>
    <dgm:pt modelId="{F8210683-0D74-47E0-9C4F-918C37AA2F6B}" type="pres">
      <dgm:prSet presAssocID="{03907E30-F4C6-4D44-8593-F1A379C784BE}" presName="linearProcess" presStyleCnt="0"/>
      <dgm:spPr/>
    </dgm:pt>
    <dgm:pt modelId="{0BDA21C6-5CD0-44E4-B03C-493EF772BB89}" type="pres">
      <dgm:prSet presAssocID="{0854CABE-BC62-491E-81F9-F62548E0BF66}" presName="textNode" presStyleLbl="node1" presStyleIdx="0" presStyleCnt="4">
        <dgm:presLayoutVars>
          <dgm:bulletEnabled val="1"/>
        </dgm:presLayoutVars>
      </dgm:prSet>
      <dgm:spPr/>
      <dgm:t>
        <a:bodyPr/>
        <a:lstStyle/>
        <a:p>
          <a:endParaRPr lang="da-DK"/>
        </a:p>
      </dgm:t>
    </dgm:pt>
    <dgm:pt modelId="{A79BE3BC-EBC9-43FC-B353-877EF6E85246}" type="pres">
      <dgm:prSet presAssocID="{F0632BE2-C64B-4308-B155-2EE4D671FFC1}" presName="sibTrans" presStyleCnt="0"/>
      <dgm:spPr/>
    </dgm:pt>
    <dgm:pt modelId="{1F39E578-5A08-4C51-B9A8-9253ECF3C2E7}" type="pres">
      <dgm:prSet presAssocID="{7495AB05-3A8B-46DE-9300-CCAF3F6C5D45}" presName="textNode" presStyleLbl="node1" presStyleIdx="1" presStyleCnt="4">
        <dgm:presLayoutVars>
          <dgm:bulletEnabled val="1"/>
        </dgm:presLayoutVars>
      </dgm:prSet>
      <dgm:spPr/>
      <dgm:t>
        <a:bodyPr/>
        <a:lstStyle/>
        <a:p>
          <a:endParaRPr lang="da-DK"/>
        </a:p>
      </dgm:t>
    </dgm:pt>
    <dgm:pt modelId="{814A59C9-6B5A-4A39-9575-181F720D6CF7}" type="pres">
      <dgm:prSet presAssocID="{EBC2D167-B94C-4063-AD2D-E822B87B0393}" presName="sibTrans" presStyleCnt="0"/>
      <dgm:spPr/>
    </dgm:pt>
    <dgm:pt modelId="{B904041B-C875-4F58-AE0E-C44505F803A8}" type="pres">
      <dgm:prSet presAssocID="{4AE4A845-0E79-4059-8C2B-58B9A3196B28}" presName="textNode" presStyleLbl="node1" presStyleIdx="2" presStyleCnt="4">
        <dgm:presLayoutVars>
          <dgm:bulletEnabled val="1"/>
        </dgm:presLayoutVars>
      </dgm:prSet>
      <dgm:spPr/>
      <dgm:t>
        <a:bodyPr/>
        <a:lstStyle/>
        <a:p>
          <a:endParaRPr lang="da-DK"/>
        </a:p>
      </dgm:t>
    </dgm:pt>
    <dgm:pt modelId="{769E8B46-7FB7-48BB-9118-CBD7509A9686}" type="pres">
      <dgm:prSet presAssocID="{14CAA111-1F78-4BC6-83F7-B34452354C06}" presName="sibTrans" presStyleCnt="0"/>
      <dgm:spPr/>
    </dgm:pt>
    <dgm:pt modelId="{F746B7B2-98DA-4B33-B686-96B86088BA1B}" type="pres">
      <dgm:prSet presAssocID="{0B2E6FF8-6400-4269-BE69-0B1E0AA2785A}" presName="textNode" presStyleLbl="node1" presStyleIdx="3" presStyleCnt="4">
        <dgm:presLayoutVars>
          <dgm:bulletEnabled val="1"/>
        </dgm:presLayoutVars>
      </dgm:prSet>
      <dgm:spPr/>
      <dgm:t>
        <a:bodyPr/>
        <a:lstStyle/>
        <a:p>
          <a:endParaRPr lang="da-DK"/>
        </a:p>
      </dgm:t>
    </dgm:pt>
  </dgm:ptLst>
  <dgm:cxnLst>
    <dgm:cxn modelId="{DA1F8C77-5E5D-4DD4-B136-4574D8A959B0}" type="presOf" srcId="{7495AB05-3A8B-46DE-9300-CCAF3F6C5D45}" destId="{1F39E578-5A08-4C51-B9A8-9253ECF3C2E7}" srcOrd="0" destOrd="0" presId="urn:microsoft.com/office/officeart/2005/8/layout/hProcess9"/>
    <dgm:cxn modelId="{1C076DA1-3C08-485A-8612-1BAECA7DE7D5}" srcId="{03907E30-F4C6-4D44-8593-F1A379C784BE}" destId="{0B2E6FF8-6400-4269-BE69-0B1E0AA2785A}" srcOrd="3" destOrd="0" parTransId="{9F7AC7E2-3AB3-40F6-9574-0CA33DFF1863}" sibTransId="{542970BF-B167-46A3-8A27-333685FEE548}"/>
    <dgm:cxn modelId="{6690BCCD-E632-4B97-8685-F7DC45EA0238}" srcId="{03907E30-F4C6-4D44-8593-F1A379C784BE}" destId="{0854CABE-BC62-491E-81F9-F62548E0BF66}" srcOrd="0" destOrd="0" parTransId="{E85D9C8F-FFAB-42AE-9F97-897B5D55B255}" sibTransId="{F0632BE2-C64B-4308-B155-2EE4D671FFC1}"/>
    <dgm:cxn modelId="{346461E7-BEB3-4FE0-82AD-F210B9C5BE30}" type="presOf" srcId="{03907E30-F4C6-4D44-8593-F1A379C784BE}" destId="{25E122C9-04F0-4B03-95D7-8E709AC613ED}" srcOrd="0" destOrd="0" presId="urn:microsoft.com/office/officeart/2005/8/layout/hProcess9"/>
    <dgm:cxn modelId="{3C341ADF-DD35-4F89-AD30-E1B63BEF9E8F}" srcId="{03907E30-F4C6-4D44-8593-F1A379C784BE}" destId="{4AE4A845-0E79-4059-8C2B-58B9A3196B28}" srcOrd="2" destOrd="0" parTransId="{6C977C81-713D-4FAA-8C13-3BA06D6FFC24}" sibTransId="{14CAA111-1F78-4BC6-83F7-B34452354C06}"/>
    <dgm:cxn modelId="{604D7A5B-8B63-46DC-ADE8-4D7EEF2AEDFC}" type="presOf" srcId="{0854CABE-BC62-491E-81F9-F62548E0BF66}" destId="{0BDA21C6-5CD0-44E4-B03C-493EF772BB89}" srcOrd="0" destOrd="0" presId="urn:microsoft.com/office/officeart/2005/8/layout/hProcess9"/>
    <dgm:cxn modelId="{2B463C02-C76F-4275-AE98-3AC1966B6BF3}" srcId="{03907E30-F4C6-4D44-8593-F1A379C784BE}" destId="{7495AB05-3A8B-46DE-9300-CCAF3F6C5D45}" srcOrd="1" destOrd="0" parTransId="{0424F584-2854-4ABC-B6CE-E5D56C856470}" sibTransId="{EBC2D167-B94C-4063-AD2D-E822B87B0393}"/>
    <dgm:cxn modelId="{A9714070-0B13-4324-B12A-21F04F3742CD}" type="presOf" srcId="{0B2E6FF8-6400-4269-BE69-0B1E0AA2785A}" destId="{F746B7B2-98DA-4B33-B686-96B86088BA1B}" srcOrd="0" destOrd="0" presId="urn:microsoft.com/office/officeart/2005/8/layout/hProcess9"/>
    <dgm:cxn modelId="{22CBDE86-4717-45F1-9469-BF5B0F492601}" type="presOf" srcId="{4AE4A845-0E79-4059-8C2B-58B9A3196B28}" destId="{B904041B-C875-4F58-AE0E-C44505F803A8}" srcOrd="0" destOrd="0" presId="urn:microsoft.com/office/officeart/2005/8/layout/hProcess9"/>
    <dgm:cxn modelId="{777199C4-F040-414A-94CD-B9CDF6F804BC}" type="presParOf" srcId="{25E122C9-04F0-4B03-95D7-8E709AC613ED}" destId="{DC475416-E8AF-4579-BA4B-D1C2E210C5C0}" srcOrd="0" destOrd="0" presId="urn:microsoft.com/office/officeart/2005/8/layout/hProcess9"/>
    <dgm:cxn modelId="{69676C5C-4215-4776-8046-68FA004B5FF1}" type="presParOf" srcId="{25E122C9-04F0-4B03-95D7-8E709AC613ED}" destId="{F8210683-0D74-47E0-9C4F-918C37AA2F6B}" srcOrd="1" destOrd="0" presId="urn:microsoft.com/office/officeart/2005/8/layout/hProcess9"/>
    <dgm:cxn modelId="{F498B993-820C-4995-AC05-A43987EC800D}" type="presParOf" srcId="{F8210683-0D74-47E0-9C4F-918C37AA2F6B}" destId="{0BDA21C6-5CD0-44E4-B03C-493EF772BB89}" srcOrd="0" destOrd="0" presId="urn:microsoft.com/office/officeart/2005/8/layout/hProcess9"/>
    <dgm:cxn modelId="{234AFD2C-5FDF-4D8B-81F2-D7D05B4F599C}" type="presParOf" srcId="{F8210683-0D74-47E0-9C4F-918C37AA2F6B}" destId="{A79BE3BC-EBC9-43FC-B353-877EF6E85246}" srcOrd="1" destOrd="0" presId="urn:microsoft.com/office/officeart/2005/8/layout/hProcess9"/>
    <dgm:cxn modelId="{0D6C342E-DEA4-4921-AD29-531BBCE1F4D1}" type="presParOf" srcId="{F8210683-0D74-47E0-9C4F-918C37AA2F6B}" destId="{1F39E578-5A08-4C51-B9A8-9253ECF3C2E7}" srcOrd="2" destOrd="0" presId="urn:microsoft.com/office/officeart/2005/8/layout/hProcess9"/>
    <dgm:cxn modelId="{0BA3F57D-A158-47F5-BB4A-036AE3C4FFA3}" type="presParOf" srcId="{F8210683-0D74-47E0-9C4F-918C37AA2F6B}" destId="{814A59C9-6B5A-4A39-9575-181F720D6CF7}" srcOrd="3" destOrd="0" presId="urn:microsoft.com/office/officeart/2005/8/layout/hProcess9"/>
    <dgm:cxn modelId="{A9AED375-9CF1-427B-9AB7-0B3AA745829E}" type="presParOf" srcId="{F8210683-0D74-47E0-9C4F-918C37AA2F6B}" destId="{B904041B-C875-4F58-AE0E-C44505F803A8}" srcOrd="4" destOrd="0" presId="urn:microsoft.com/office/officeart/2005/8/layout/hProcess9"/>
    <dgm:cxn modelId="{0C599DCF-2D62-4511-8997-AB30B1946540}" type="presParOf" srcId="{F8210683-0D74-47E0-9C4F-918C37AA2F6B}" destId="{769E8B46-7FB7-48BB-9118-CBD7509A9686}" srcOrd="5" destOrd="0" presId="urn:microsoft.com/office/officeart/2005/8/layout/hProcess9"/>
    <dgm:cxn modelId="{476D436C-5B11-4159-B4CA-D7C0109867B2}" type="presParOf" srcId="{F8210683-0D74-47E0-9C4F-918C37AA2F6B}" destId="{F746B7B2-98DA-4B33-B686-96B86088BA1B}"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09822-41FA-4945-92EE-ED2A81E107D5}">
      <dsp:nvSpPr>
        <dsp:cNvPr id="0" name=""/>
        <dsp:cNvSpPr/>
      </dsp:nvSpPr>
      <dsp:spPr>
        <a:xfrm>
          <a:off x="1851818" y="0"/>
          <a:ext cx="4525963" cy="4525963"/>
        </a:xfrm>
        <a:prstGeom prst="ellipse">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da-DK" sz="1500" kern="1200" dirty="0" smtClean="0"/>
            <a:t>Kæbekirurg </a:t>
          </a:r>
          <a:endParaRPr lang="da-DK" sz="1500" kern="1200" dirty="0"/>
        </a:p>
      </dsp:txBody>
      <dsp:txXfrm>
        <a:off x="3266181" y="226298"/>
        <a:ext cx="1697236" cy="452596"/>
      </dsp:txXfrm>
    </dsp:sp>
    <dsp:sp modelId="{C3E56DEE-8007-4D23-A834-C381E83802E2}">
      <dsp:nvSpPr>
        <dsp:cNvPr id="0" name=""/>
        <dsp:cNvSpPr/>
      </dsp:nvSpPr>
      <dsp:spPr>
        <a:xfrm>
          <a:off x="2191265" y="678894"/>
          <a:ext cx="3847068" cy="3847068"/>
        </a:xfrm>
        <a:prstGeom prst="ellipse">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da-DK" sz="1500" kern="1200" dirty="0" smtClean="0"/>
            <a:t>Øjenlæge </a:t>
          </a:r>
          <a:endParaRPr lang="da-DK" sz="1500" kern="1200" dirty="0"/>
        </a:p>
      </dsp:txBody>
      <dsp:txXfrm>
        <a:off x="3285275" y="900100"/>
        <a:ext cx="1659048" cy="442412"/>
      </dsp:txXfrm>
    </dsp:sp>
    <dsp:sp modelId="{5F1B38C6-EDF5-4084-AE6B-9C6A59FFE078}">
      <dsp:nvSpPr>
        <dsp:cNvPr id="0" name=""/>
        <dsp:cNvSpPr/>
      </dsp:nvSpPr>
      <dsp:spPr>
        <a:xfrm>
          <a:off x="2530712" y="1357788"/>
          <a:ext cx="3168174" cy="3168174"/>
        </a:xfrm>
        <a:prstGeom prst="ellipse">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da-DK" sz="1500" kern="1200" dirty="0" smtClean="0"/>
            <a:t>Neurokirurg</a:t>
          </a:r>
          <a:endParaRPr lang="da-DK" sz="1500" kern="1200" dirty="0"/>
        </a:p>
      </dsp:txBody>
      <dsp:txXfrm>
        <a:off x="3295034" y="1576392"/>
        <a:ext cx="1639530" cy="437208"/>
      </dsp:txXfrm>
    </dsp:sp>
    <dsp:sp modelId="{750843B6-4499-4D9F-A7E8-1CFBC6614659}">
      <dsp:nvSpPr>
        <dsp:cNvPr id="0" name=""/>
        <dsp:cNvSpPr/>
      </dsp:nvSpPr>
      <dsp:spPr>
        <a:xfrm>
          <a:off x="2870160" y="2036683"/>
          <a:ext cx="2489279" cy="2489279"/>
        </a:xfrm>
        <a:prstGeom prst="ellipse">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da-DK" sz="1500" kern="1200" dirty="0" smtClean="0"/>
            <a:t>Børnelæge</a:t>
          </a:r>
          <a:endParaRPr lang="da-DK" sz="1500" kern="1200" dirty="0"/>
        </a:p>
      </dsp:txBody>
      <dsp:txXfrm>
        <a:off x="3442694" y="2260718"/>
        <a:ext cx="1344211" cy="448070"/>
      </dsp:txXfrm>
    </dsp:sp>
    <dsp:sp modelId="{5825712D-F13E-47B0-A8FD-E8DE49A36151}">
      <dsp:nvSpPr>
        <dsp:cNvPr id="0" name=""/>
        <dsp:cNvSpPr/>
      </dsp:nvSpPr>
      <dsp:spPr>
        <a:xfrm>
          <a:off x="3209607" y="2715577"/>
          <a:ext cx="1810385" cy="1810385"/>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da-DK" sz="1500" kern="1200" dirty="0" smtClean="0"/>
            <a:t>Forældre</a:t>
          </a:r>
          <a:endParaRPr lang="da-DK" sz="1500" kern="1200" dirty="0"/>
        </a:p>
      </dsp:txBody>
      <dsp:txXfrm>
        <a:off x="3526424" y="2941875"/>
        <a:ext cx="1176750" cy="452596"/>
      </dsp:txXfrm>
    </dsp:sp>
    <dsp:sp modelId="{2EAEADDA-9C08-41C8-B201-508D13AC8C7D}">
      <dsp:nvSpPr>
        <dsp:cNvPr id="0" name=""/>
        <dsp:cNvSpPr/>
      </dsp:nvSpPr>
      <dsp:spPr>
        <a:xfrm>
          <a:off x="3549054" y="3394472"/>
          <a:ext cx="1131490" cy="113149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da-DK" sz="1500" kern="1200" dirty="0" smtClean="0"/>
            <a:t>Barn </a:t>
          </a:r>
          <a:endParaRPr lang="da-DK" sz="1500" kern="1200" dirty="0"/>
        </a:p>
      </dsp:txBody>
      <dsp:txXfrm>
        <a:off x="3714757" y="3677344"/>
        <a:ext cx="800084" cy="565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3DCA3-FCFB-44C3-9972-E782881D2F46}">
      <dsp:nvSpPr>
        <dsp:cNvPr id="0" name=""/>
        <dsp:cNvSpPr/>
      </dsp:nvSpPr>
      <dsp:spPr>
        <a:xfrm rot="16200000">
          <a:off x="126014" y="-126014"/>
          <a:ext cx="504056" cy="75608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da-DK" sz="900" kern="1200" dirty="0" smtClean="0"/>
            <a:t>Neurokirurg</a:t>
          </a:r>
          <a:endParaRPr lang="da-DK" sz="900" kern="1200" dirty="0"/>
        </a:p>
      </dsp:txBody>
      <dsp:txXfrm rot="5400000">
        <a:off x="-1" y="1"/>
        <a:ext cx="756084" cy="378042"/>
      </dsp:txXfrm>
    </dsp:sp>
    <dsp:sp modelId="{2E068C76-2CAB-4306-BECA-CBF92980B588}">
      <dsp:nvSpPr>
        <dsp:cNvPr id="0" name=""/>
        <dsp:cNvSpPr/>
      </dsp:nvSpPr>
      <dsp:spPr>
        <a:xfrm>
          <a:off x="756084" y="0"/>
          <a:ext cx="756084" cy="50405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da-DK" sz="900" kern="1200" dirty="0" smtClean="0"/>
            <a:t>Børnelæge</a:t>
          </a:r>
          <a:endParaRPr lang="da-DK" sz="900" kern="1200" dirty="0"/>
        </a:p>
      </dsp:txBody>
      <dsp:txXfrm>
        <a:off x="756084" y="0"/>
        <a:ext cx="756084" cy="378042"/>
      </dsp:txXfrm>
    </dsp:sp>
    <dsp:sp modelId="{F109917B-6149-4114-B6E4-201679653FA3}">
      <dsp:nvSpPr>
        <dsp:cNvPr id="0" name=""/>
        <dsp:cNvSpPr/>
      </dsp:nvSpPr>
      <dsp:spPr>
        <a:xfrm rot="10800000">
          <a:off x="0" y="504056"/>
          <a:ext cx="756084" cy="50405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da-DK" sz="900" kern="1200" dirty="0" smtClean="0"/>
            <a:t>Kæbekirurg</a:t>
          </a:r>
          <a:endParaRPr lang="da-DK" sz="900" kern="1200" dirty="0"/>
        </a:p>
      </dsp:txBody>
      <dsp:txXfrm rot="10800000">
        <a:off x="0" y="630069"/>
        <a:ext cx="756084" cy="378042"/>
      </dsp:txXfrm>
    </dsp:sp>
    <dsp:sp modelId="{EBBDB0BE-C828-4BDF-A0D0-590B5BD6325D}">
      <dsp:nvSpPr>
        <dsp:cNvPr id="0" name=""/>
        <dsp:cNvSpPr/>
      </dsp:nvSpPr>
      <dsp:spPr>
        <a:xfrm rot="5400000">
          <a:off x="882098" y="378042"/>
          <a:ext cx="504056" cy="75608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da-DK" sz="900" kern="1200" dirty="0" smtClean="0"/>
            <a:t>Øjenlæge</a:t>
          </a:r>
          <a:endParaRPr lang="da-DK" sz="900" kern="1200" dirty="0"/>
        </a:p>
      </dsp:txBody>
      <dsp:txXfrm rot="-5400000">
        <a:off x="756083" y="630069"/>
        <a:ext cx="756084" cy="378042"/>
      </dsp:txXfrm>
    </dsp:sp>
    <dsp:sp modelId="{8B4D23B4-A9F0-452C-BBBA-6B636BC275C2}">
      <dsp:nvSpPr>
        <dsp:cNvPr id="0" name=""/>
        <dsp:cNvSpPr/>
      </dsp:nvSpPr>
      <dsp:spPr>
        <a:xfrm>
          <a:off x="529258" y="378042"/>
          <a:ext cx="453650" cy="25202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da-DK" sz="900" kern="1200" dirty="0" smtClean="0"/>
            <a:t>Patient </a:t>
          </a:r>
          <a:endParaRPr lang="da-DK" sz="900" kern="1200" dirty="0"/>
        </a:p>
      </dsp:txBody>
      <dsp:txXfrm>
        <a:off x="541561" y="390345"/>
        <a:ext cx="429044" cy="227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75416-E8AF-4579-BA4B-D1C2E210C5C0}">
      <dsp:nvSpPr>
        <dsp:cNvPr id="0" name=""/>
        <dsp:cNvSpPr/>
      </dsp:nvSpPr>
      <dsp:spPr>
        <a:xfrm>
          <a:off x="142190" y="0"/>
          <a:ext cx="1611491" cy="12399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DA21C6-5CD0-44E4-B03C-493EF772BB89}">
      <dsp:nvSpPr>
        <dsp:cNvPr id="0" name=""/>
        <dsp:cNvSpPr/>
      </dsp:nvSpPr>
      <dsp:spPr>
        <a:xfrm>
          <a:off x="948" y="371973"/>
          <a:ext cx="456379" cy="4959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err="1" smtClean="0"/>
            <a:t>Neurokirug</a:t>
          </a:r>
          <a:endParaRPr lang="da-DK" sz="500" kern="1200" dirty="0"/>
        </a:p>
      </dsp:txBody>
      <dsp:txXfrm>
        <a:off x="23227" y="394252"/>
        <a:ext cx="411821" cy="451406"/>
      </dsp:txXfrm>
    </dsp:sp>
    <dsp:sp modelId="{1F39E578-5A08-4C51-B9A8-9253ECF3C2E7}">
      <dsp:nvSpPr>
        <dsp:cNvPr id="0" name=""/>
        <dsp:cNvSpPr/>
      </dsp:nvSpPr>
      <dsp:spPr>
        <a:xfrm>
          <a:off x="480147" y="371973"/>
          <a:ext cx="456379" cy="4959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Børnelæge</a:t>
          </a:r>
          <a:endParaRPr lang="da-DK" sz="500" kern="1200" dirty="0"/>
        </a:p>
      </dsp:txBody>
      <dsp:txXfrm>
        <a:off x="502426" y="394252"/>
        <a:ext cx="411821" cy="451406"/>
      </dsp:txXfrm>
    </dsp:sp>
    <dsp:sp modelId="{B904041B-C875-4F58-AE0E-C44505F803A8}">
      <dsp:nvSpPr>
        <dsp:cNvPr id="0" name=""/>
        <dsp:cNvSpPr/>
      </dsp:nvSpPr>
      <dsp:spPr>
        <a:xfrm>
          <a:off x="959345" y="371973"/>
          <a:ext cx="456379" cy="4959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Kæbekirurg</a:t>
          </a:r>
          <a:endParaRPr lang="da-DK" sz="500" kern="1200" dirty="0"/>
        </a:p>
      </dsp:txBody>
      <dsp:txXfrm>
        <a:off x="981624" y="394252"/>
        <a:ext cx="411821" cy="451406"/>
      </dsp:txXfrm>
    </dsp:sp>
    <dsp:sp modelId="{F746B7B2-98DA-4B33-B686-96B86088BA1B}">
      <dsp:nvSpPr>
        <dsp:cNvPr id="0" name=""/>
        <dsp:cNvSpPr/>
      </dsp:nvSpPr>
      <dsp:spPr>
        <a:xfrm>
          <a:off x="1438543" y="371973"/>
          <a:ext cx="456379" cy="4959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da-DK" sz="500" kern="1200" dirty="0" smtClean="0"/>
            <a:t>Øjenlæge  </a:t>
          </a:r>
          <a:endParaRPr lang="da-DK" sz="500" kern="1200" dirty="0"/>
        </a:p>
      </dsp:txBody>
      <dsp:txXfrm>
        <a:off x="1460822" y="394252"/>
        <a:ext cx="411821" cy="45140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EB28D1-58D8-4EBA-AD4A-3097FCE67AD9}" type="datetimeFigureOut">
              <a:rPr lang="da-DK" smtClean="0"/>
              <a:t>13-09-2017</a:t>
            </a:fld>
            <a:endParaRPr lang="da-DK" dirty="0"/>
          </a:p>
        </p:txBody>
      </p:sp>
      <p:sp>
        <p:nvSpPr>
          <p:cNvPr id="4" name="Pladsholder til slidebille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E91502-756A-4244-B8CC-0FD4F7A5EFF5}" type="slidenum">
              <a:rPr lang="da-DK" smtClean="0"/>
              <a:t>‹nr.›</a:t>
            </a:fld>
            <a:endParaRPr lang="da-DK" dirty="0"/>
          </a:p>
        </p:txBody>
      </p:sp>
    </p:spTree>
    <p:extLst>
      <p:ext uri="{BB962C8B-B14F-4D97-AF65-F5344CB8AC3E}">
        <p14:creationId xmlns:p14="http://schemas.microsoft.com/office/powerpoint/2010/main" val="3427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a:t>
            </a:fld>
            <a:endParaRPr lang="da-DK" dirty="0"/>
          </a:p>
        </p:txBody>
      </p:sp>
    </p:spTree>
    <p:extLst>
      <p:ext uri="{BB962C8B-B14F-4D97-AF65-F5344CB8AC3E}">
        <p14:creationId xmlns:p14="http://schemas.microsoft.com/office/powerpoint/2010/main" val="281486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10</a:t>
            </a:fld>
            <a:endParaRPr lang="da-DK" dirty="0"/>
          </a:p>
        </p:txBody>
      </p:sp>
    </p:spTree>
    <p:extLst>
      <p:ext uri="{BB962C8B-B14F-4D97-AF65-F5344CB8AC3E}">
        <p14:creationId xmlns:p14="http://schemas.microsoft.com/office/powerpoint/2010/main" val="338507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11</a:t>
            </a:fld>
            <a:endParaRPr lang="da-DK" dirty="0"/>
          </a:p>
        </p:txBody>
      </p:sp>
    </p:spTree>
    <p:extLst>
      <p:ext uri="{BB962C8B-B14F-4D97-AF65-F5344CB8AC3E}">
        <p14:creationId xmlns:p14="http://schemas.microsoft.com/office/powerpoint/2010/main" val="1127134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12</a:t>
            </a:fld>
            <a:endParaRPr lang="da-DK" dirty="0"/>
          </a:p>
        </p:txBody>
      </p:sp>
    </p:spTree>
    <p:extLst>
      <p:ext uri="{BB962C8B-B14F-4D97-AF65-F5344CB8AC3E}">
        <p14:creationId xmlns:p14="http://schemas.microsoft.com/office/powerpoint/2010/main" val="205676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13</a:t>
            </a:fld>
            <a:endParaRPr lang="da-DK" dirty="0"/>
          </a:p>
        </p:txBody>
      </p:sp>
    </p:spTree>
    <p:extLst>
      <p:ext uri="{BB962C8B-B14F-4D97-AF65-F5344CB8AC3E}">
        <p14:creationId xmlns:p14="http://schemas.microsoft.com/office/powerpoint/2010/main" val="332317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14</a:t>
            </a:fld>
            <a:endParaRPr lang="da-DK" dirty="0"/>
          </a:p>
        </p:txBody>
      </p:sp>
    </p:spTree>
    <p:extLst>
      <p:ext uri="{BB962C8B-B14F-4D97-AF65-F5344CB8AC3E}">
        <p14:creationId xmlns:p14="http://schemas.microsoft.com/office/powerpoint/2010/main" val="332317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15</a:t>
            </a:fld>
            <a:endParaRPr lang="da-DK" dirty="0"/>
          </a:p>
        </p:txBody>
      </p:sp>
    </p:spTree>
    <p:extLst>
      <p:ext uri="{BB962C8B-B14F-4D97-AF65-F5344CB8AC3E}">
        <p14:creationId xmlns:p14="http://schemas.microsoft.com/office/powerpoint/2010/main" val="2277289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solidFill>
                  <a:prstClr val="black"/>
                </a:solidFill>
              </a:rPr>
              <a:pPr/>
              <a:t>16</a:t>
            </a:fld>
            <a:endParaRPr lang="da-DK" dirty="0">
              <a:solidFill>
                <a:prstClr val="black"/>
              </a:solidFill>
            </a:endParaRPr>
          </a:p>
        </p:txBody>
      </p:sp>
    </p:spTree>
    <p:extLst>
      <p:ext uri="{BB962C8B-B14F-4D97-AF65-F5344CB8AC3E}">
        <p14:creationId xmlns:p14="http://schemas.microsoft.com/office/powerpoint/2010/main" val="272224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AC661DF7-F15D-40EE-AFE5-92E14B44D25D}" type="slidenum">
              <a:rPr lang="da-DK" smtClean="0"/>
              <a:t>17</a:t>
            </a:fld>
            <a:endParaRPr lang="da-DK" dirty="0"/>
          </a:p>
        </p:txBody>
      </p:sp>
    </p:spTree>
    <p:extLst>
      <p:ext uri="{BB962C8B-B14F-4D97-AF65-F5344CB8AC3E}">
        <p14:creationId xmlns:p14="http://schemas.microsoft.com/office/powerpoint/2010/main" val="2800109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22E91502-756A-4244-B8CC-0FD4F7A5EFF5}" type="slidenum">
              <a:rPr lang="da-DK" smtClean="0">
                <a:solidFill>
                  <a:prstClr val="black"/>
                </a:solidFill>
              </a:rPr>
              <a:pPr/>
              <a:t>18</a:t>
            </a:fld>
            <a:endParaRPr lang="da-DK" dirty="0">
              <a:solidFill>
                <a:prstClr val="black"/>
              </a:solidFill>
            </a:endParaRPr>
          </a:p>
        </p:txBody>
      </p:sp>
    </p:spTree>
    <p:extLst>
      <p:ext uri="{BB962C8B-B14F-4D97-AF65-F5344CB8AC3E}">
        <p14:creationId xmlns:p14="http://schemas.microsoft.com/office/powerpoint/2010/main" val="272224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19</a:t>
            </a:fld>
            <a:endParaRPr lang="da-DK" dirty="0"/>
          </a:p>
        </p:txBody>
      </p:sp>
    </p:spTree>
    <p:extLst>
      <p:ext uri="{BB962C8B-B14F-4D97-AF65-F5344CB8AC3E}">
        <p14:creationId xmlns:p14="http://schemas.microsoft.com/office/powerpoint/2010/main" val="227728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2</a:t>
            </a:fld>
            <a:endParaRPr lang="da-DK" dirty="0"/>
          </a:p>
        </p:txBody>
      </p:sp>
    </p:spTree>
    <p:extLst>
      <p:ext uri="{BB962C8B-B14F-4D97-AF65-F5344CB8AC3E}">
        <p14:creationId xmlns:p14="http://schemas.microsoft.com/office/powerpoint/2010/main" val="2277289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20</a:t>
            </a:fld>
            <a:endParaRPr lang="da-DK" dirty="0"/>
          </a:p>
        </p:txBody>
      </p:sp>
    </p:spTree>
    <p:extLst>
      <p:ext uri="{BB962C8B-B14F-4D97-AF65-F5344CB8AC3E}">
        <p14:creationId xmlns:p14="http://schemas.microsoft.com/office/powerpoint/2010/main" val="1727783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21</a:t>
            </a:fld>
            <a:endParaRPr lang="da-DK" dirty="0"/>
          </a:p>
        </p:txBody>
      </p:sp>
    </p:spTree>
    <p:extLst>
      <p:ext uri="{BB962C8B-B14F-4D97-AF65-F5344CB8AC3E}">
        <p14:creationId xmlns:p14="http://schemas.microsoft.com/office/powerpoint/2010/main" val="1990688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22</a:t>
            </a:fld>
            <a:endParaRPr lang="da-DK" dirty="0"/>
          </a:p>
        </p:txBody>
      </p:sp>
    </p:spTree>
    <p:extLst>
      <p:ext uri="{BB962C8B-B14F-4D97-AF65-F5344CB8AC3E}">
        <p14:creationId xmlns:p14="http://schemas.microsoft.com/office/powerpoint/2010/main" val="1727783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23</a:t>
            </a:fld>
            <a:endParaRPr lang="da-DK" dirty="0"/>
          </a:p>
        </p:txBody>
      </p:sp>
    </p:spTree>
    <p:extLst>
      <p:ext uri="{BB962C8B-B14F-4D97-AF65-F5344CB8AC3E}">
        <p14:creationId xmlns:p14="http://schemas.microsoft.com/office/powerpoint/2010/main" val="1727783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solidFill>
                  <a:prstClr val="black"/>
                </a:solidFill>
              </a:rPr>
              <a:pPr/>
              <a:t>24</a:t>
            </a:fld>
            <a:endParaRPr lang="da-DK" dirty="0">
              <a:solidFill>
                <a:prstClr val="black"/>
              </a:solidFill>
            </a:endParaRPr>
          </a:p>
        </p:txBody>
      </p:sp>
    </p:spTree>
    <p:extLst>
      <p:ext uri="{BB962C8B-B14F-4D97-AF65-F5344CB8AC3E}">
        <p14:creationId xmlns:p14="http://schemas.microsoft.com/office/powerpoint/2010/main" val="272224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25</a:t>
            </a:fld>
            <a:endParaRPr lang="da-DK" dirty="0"/>
          </a:p>
        </p:txBody>
      </p:sp>
    </p:spTree>
    <p:extLst>
      <p:ext uri="{BB962C8B-B14F-4D97-AF65-F5344CB8AC3E}">
        <p14:creationId xmlns:p14="http://schemas.microsoft.com/office/powerpoint/2010/main" val="1727783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26</a:t>
            </a:fld>
            <a:endParaRPr lang="da-DK" dirty="0"/>
          </a:p>
        </p:txBody>
      </p:sp>
    </p:spTree>
    <p:extLst>
      <p:ext uri="{BB962C8B-B14F-4D97-AF65-F5344CB8AC3E}">
        <p14:creationId xmlns:p14="http://schemas.microsoft.com/office/powerpoint/2010/main" val="2277289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D93C96BD-C4E4-444E-90A5-97C7076FFDBD}" type="slidenum">
              <a:rPr lang="da-DK" smtClean="0"/>
              <a:t>27</a:t>
            </a:fld>
            <a:endParaRPr lang="da-DK" dirty="0"/>
          </a:p>
        </p:txBody>
      </p:sp>
    </p:spTree>
    <p:extLst>
      <p:ext uri="{BB962C8B-B14F-4D97-AF65-F5344CB8AC3E}">
        <p14:creationId xmlns:p14="http://schemas.microsoft.com/office/powerpoint/2010/main" val="3810398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D93C96BD-C4E4-444E-90A5-97C7076FFDBD}" type="slidenum">
              <a:rPr lang="da-DK" smtClean="0"/>
              <a:t>28</a:t>
            </a:fld>
            <a:endParaRPr lang="da-DK" dirty="0"/>
          </a:p>
        </p:txBody>
      </p:sp>
    </p:spTree>
    <p:extLst>
      <p:ext uri="{BB962C8B-B14F-4D97-AF65-F5344CB8AC3E}">
        <p14:creationId xmlns:p14="http://schemas.microsoft.com/office/powerpoint/2010/main" val="1881158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D93C96BD-C4E4-444E-90A5-97C7076FFDBD}" type="slidenum">
              <a:rPr lang="da-DK" smtClean="0"/>
              <a:t>29</a:t>
            </a:fld>
            <a:endParaRPr lang="da-DK"/>
          </a:p>
        </p:txBody>
      </p:sp>
    </p:spTree>
    <p:extLst>
      <p:ext uri="{BB962C8B-B14F-4D97-AF65-F5344CB8AC3E}">
        <p14:creationId xmlns:p14="http://schemas.microsoft.com/office/powerpoint/2010/main" val="186237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166813" y="1241425"/>
            <a:ext cx="4464050" cy="3349625"/>
          </a:xfrm>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solidFill>
                  <a:prstClr val="black"/>
                </a:solidFill>
              </a:rPr>
              <a:pPr/>
              <a:t>3</a:t>
            </a:fld>
            <a:endParaRPr lang="da-DK" dirty="0">
              <a:solidFill>
                <a:prstClr val="black"/>
              </a:solidFill>
            </a:endParaRPr>
          </a:p>
        </p:txBody>
      </p:sp>
    </p:spTree>
    <p:extLst>
      <p:ext uri="{BB962C8B-B14F-4D97-AF65-F5344CB8AC3E}">
        <p14:creationId xmlns:p14="http://schemas.microsoft.com/office/powerpoint/2010/main" val="1402388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solidFill>
                  <a:prstClr val="black"/>
                </a:solidFill>
              </a:rPr>
              <a:pPr/>
              <a:t>30</a:t>
            </a:fld>
            <a:endParaRPr lang="da-DK" dirty="0">
              <a:solidFill>
                <a:prstClr val="black"/>
              </a:solidFill>
            </a:endParaRPr>
          </a:p>
        </p:txBody>
      </p:sp>
    </p:spTree>
    <p:extLst>
      <p:ext uri="{BB962C8B-B14F-4D97-AF65-F5344CB8AC3E}">
        <p14:creationId xmlns:p14="http://schemas.microsoft.com/office/powerpoint/2010/main" val="272224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solidFill>
                  <a:prstClr val="black"/>
                </a:solidFill>
              </a:rPr>
              <a:pPr/>
              <a:t>31</a:t>
            </a:fld>
            <a:endParaRPr lang="da-DK" dirty="0">
              <a:solidFill>
                <a:prstClr val="black"/>
              </a:solidFill>
            </a:endParaRPr>
          </a:p>
        </p:txBody>
      </p:sp>
    </p:spTree>
    <p:extLst>
      <p:ext uri="{BB962C8B-B14F-4D97-AF65-F5344CB8AC3E}">
        <p14:creationId xmlns:p14="http://schemas.microsoft.com/office/powerpoint/2010/main" val="272224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32</a:t>
            </a:fld>
            <a:endParaRPr lang="da-DK" dirty="0"/>
          </a:p>
        </p:txBody>
      </p:sp>
    </p:spTree>
    <p:extLst>
      <p:ext uri="{BB962C8B-B14F-4D97-AF65-F5344CB8AC3E}">
        <p14:creationId xmlns:p14="http://schemas.microsoft.com/office/powerpoint/2010/main" val="2814864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33</a:t>
            </a:fld>
            <a:endParaRPr lang="da-DK" dirty="0"/>
          </a:p>
        </p:txBody>
      </p:sp>
    </p:spTree>
    <p:extLst>
      <p:ext uri="{BB962C8B-B14F-4D97-AF65-F5344CB8AC3E}">
        <p14:creationId xmlns:p14="http://schemas.microsoft.com/office/powerpoint/2010/main" val="2814864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34</a:t>
            </a:fld>
            <a:endParaRPr lang="da-DK" dirty="0"/>
          </a:p>
        </p:txBody>
      </p:sp>
    </p:spTree>
    <p:extLst>
      <p:ext uri="{BB962C8B-B14F-4D97-AF65-F5344CB8AC3E}">
        <p14:creationId xmlns:p14="http://schemas.microsoft.com/office/powerpoint/2010/main" val="2814864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35</a:t>
            </a:fld>
            <a:endParaRPr lang="da-DK" dirty="0"/>
          </a:p>
        </p:txBody>
      </p:sp>
    </p:spTree>
    <p:extLst>
      <p:ext uri="{BB962C8B-B14F-4D97-AF65-F5344CB8AC3E}">
        <p14:creationId xmlns:p14="http://schemas.microsoft.com/office/powerpoint/2010/main" val="2277289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36</a:t>
            </a:fld>
            <a:endParaRPr lang="da-DK" dirty="0"/>
          </a:p>
        </p:txBody>
      </p:sp>
    </p:spTree>
    <p:extLst>
      <p:ext uri="{BB962C8B-B14F-4D97-AF65-F5344CB8AC3E}">
        <p14:creationId xmlns:p14="http://schemas.microsoft.com/office/powerpoint/2010/main" val="227728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4</a:t>
            </a:fld>
            <a:endParaRPr lang="da-DK" dirty="0"/>
          </a:p>
        </p:txBody>
      </p:sp>
    </p:spTree>
    <p:extLst>
      <p:ext uri="{BB962C8B-B14F-4D97-AF65-F5344CB8AC3E}">
        <p14:creationId xmlns:p14="http://schemas.microsoft.com/office/powerpoint/2010/main" val="318103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5</a:t>
            </a:fld>
            <a:endParaRPr lang="da-DK" dirty="0"/>
          </a:p>
        </p:txBody>
      </p:sp>
    </p:spTree>
    <p:extLst>
      <p:ext uri="{BB962C8B-B14F-4D97-AF65-F5344CB8AC3E}">
        <p14:creationId xmlns:p14="http://schemas.microsoft.com/office/powerpoint/2010/main" val="227728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6</a:t>
            </a:fld>
            <a:endParaRPr lang="da-DK" dirty="0"/>
          </a:p>
        </p:txBody>
      </p:sp>
    </p:spTree>
    <p:extLst>
      <p:ext uri="{BB962C8B-B14F-4D97-AF65-F5344CB8AC3E}">
        <p14:creationId xmlns:p14="http://schemas.microsoft.com/office/powerpoint/2010/main" val="324610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166813" y="1241425"/>
            <a:ext cx="4464050" cy="3349625"/>
          </a:xfrm>
        </p:spPr>
      </p:sp>
      <p:sp>
        <p:nvSpPr>
          <p:cNvPr id="3" name="Pladsholder til noter 2"/>
          <p:cNvSpPr>
            <a:spLocks noGrp="1"/>
          </p:cNvSpPr>
          <p:nvPr>
            <p:ph type="body" idx="1"/>
          </p:nvPr>
        </p:nvSpPr>
        <p:spPr/>
        <p:txBody>
          <a:bodyPr/>
          <a:lstStyle/>
          <a:p>
            <a:r>
              <a:rPr lang="da-DK" dirty="0" smtClean="0"/>
              <a:t>Anne-Mette</a:t>
            </a:r>
            <a:endParaRPr lang="da-DK" dirty="0"/>
          </a:p>
        </p:txBody>
      </p:sp>
      <p:sp>
        <p:nvSpPr>
          <p:cNvPr id="4" name="Pladsholder til diasnummer 3"/>
          <p:cNvSpPr>
            <a:spLocks noGrp="1"/>
          </p:cNvSpPr>
          <p:nvPr>
            <p:ph type="sldNum" sz="quarter" idx="10"/>
          </p:nvPr>
        </p:nvSpPr>
        <p:spPr/>
        <p:txBody>
          <a:bodyPr/>
          <a:lstStyle/>
          <a:p>
            <a:fld id="{22E91502-756A-4244-B8CC-0FD4F7A5EFF5}" type="slidenum">
              <a:rPr lang="da-DK" smtClean="0">
                <a:solidFill>
                  <a:prstClr val="black"/>
                </a:solidFill>
              </a:rPr>
              <a:pPr/>
              <a:t>7</a:t>
            </a:fld>
            <a:endParaRPr lang="da-DK" dirty="0">
              <a:solidFill>
                <a:prstClr val="black"/>
              </a:solidFill>
            </a:endParaRPr>
          </a:p>
        </p:txBody>
      </p:sp>
    </p:spTree>
    <p:extLst>
      <p:ext uri="{BB962C8B-B14F-4D97-AF65-F5344CB8AC3E}">
        <p14:creationId xmlns:p14="http://schemas.microsoft.com/office/powerpoint/2010/main" val="3364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166813" y="1241425"/>
            <a:ext cx="4464050" cy="3349625"/>
          </a:xfrm>
        </p:spPr>
      </p:sp>
      <p:sp>
        <p:nvSpPr>
          <p:cNvPr id="3" name="Pladsholder til noter 2"/>
          <p:cNvSpPr>
            <a:spLocks noGrp="1"/>
          </p:cNvSpPr>
          <p:nvPr>
            <p:ph type="body" idx="1"/>
          </p:nvPr>
        </p:nvSpPr>
        <p:spPr/>
        <p:txBody>
          <a:bodyPr/>
          <a:lstStyle/>
          <a:p>
            <a:r>
              <a:rPr lang="da-DK" dirty="0" smtClean="0"/>
              <a:t>Anne-Mette</a:t>
            </a:r>
            <a:endParaRPr lang="da-DK" dirty="0"/>
          </a:p>
        </p:txBody>
      </p:sp>
      <p:sp>
        <p:nvSpPr>
          <p:cNvPr id="4" name="Pladsholder til diasnummer 3"/>
          <p:cNvSpPr>
            <a:spLocks noGrp="1"/>
          </p:cNvSpPr>
          <p:nvPr>
            <p:ph type="sldNum" sz="quarter" idx="10"/>
          </p:nvPr>
        </p:nvSpPr>
        <p:spPr/>
        <p:txBody>
          <a:bodyPr/>
          <a:lstStyle/>
          <a:p>
            <a:fld id="{22E91502-756A-4244-B8CC-0FD4F7A5EFF5}" type="slidenum">
              <a:rPr lang="da-DK" smtClean="0">
                <a:solidFill>
                  <a:prstClr val="black"/>
                </a:solidFill>
              </a:rPr>
              <a:pPr/>
              <a:t>8</a:t>
            </a:fld>
            <a:endParaRPr lang="da-DK" dirty="0">
              <a:solidFill>
                <a:prstClr val="black"/>
              </a:solidFill>
            </a:endParaRPr>
          </a:p>
        </p:txBody>
      </p:sp>
    </p:spTree>
    <p:extLst>
      <p:ext uri="{BB962C8B-B14F-4D97-AF65-F5344CB8AC3E}">
        <p14:creationId xmlns:p14="http://schemas.microsoft.com/office/powerpoint/2010/main" val="364854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9</a:t>
            </a:fld>
            <a:endParaRPr lang="da-DK" dirty="0"/>
          </a:p>
        </p:txBody>
      </p:sp>
    </p:spTree>
    <p:extLst>
      <p:ext uri="{BB962C8B-B14F-4D97-AF65-F5344CB8AC3E}">
        <p14:creationId xmlns:p14="http://schemas.microsoft.com/office/powerpoint/2010/main" val="2277289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w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w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w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0" name="Rektangel 9"/>
          <p:cNvSpPr/>
          <p:nvPr userDrawn="1"/>
        </p:nvSpPr>
        <p:spPr>
          <a:xfrm>
            <a:off x="611560" y="2038153"/>
            <a:ext cx="8532007" cy="4822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Rektangel 10"/>
          <p:cNvSpPr/>
          <p:nvPr userDrawn="1"/>
        </p:nvSpPr>
        <p:spPr>
          <a:xfrm>
            <a:off x="8460000" y="2040924"/>
            <a:ext cx="683568" cy="48198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Rektangel 11"/>
          <p:cNvSpPr/>
          <p:nvPr userDrawn="1"/>
        </p:nvSpPr>
        <p:spPr>
          <a:xfrm>
            <a:off x="0" y="0"/>
            <a:ext cx="683568" cy="2038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ktangel 12"/>
          <p:cNvSpPr/>
          <p:nvPr userDrawn="1"/>
        </p:nvSpPr>
        <p:spPr>
          <a:xfrm>
            <a:off x="0" y="2040924"/>
            <a:ext cx="683568" cy="481984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el 1"/>
          <p:cNvSpPr>
            <a:spLocks noGrp="1"/>
          </p:cNvSpPr>
          <p:nvPr>
            <p:ph type="title" hasCustomPrompt="1"/>
          </p:nvPr>
        </p:nvSpPr>
        <p:spPr>
          <a:xfrm>
            <a:off x="1371600" y="2720891"/>
            <a:ext cx="6402625" cy="1981738"/>
          </a:xfrm>
        </p:spPr>
        <p:txBody>
          <a:bodyPr anchor="t" anchorCtr="0"/>
          <a:lstStyle>
            <a:lvl1pPr>
              <a:defRPr sz="3700">
                <a:solidFill>
                  <a:schemeClr val="bg1"/>
                </a:solidFill>
              </a:defRPr>
            </a:lvl1pPr>
          </a:lstStyle>
          <a:p>
            <a:r>
              <a:rPr lang="da-DK" dirty="0" smtClean="0"/>
              <a:t>Overskrift 37pt skrives her</a:t>
            </a:r>
            <a:br>
              <a:rPr lang="da-DK" dirty="0" smtClean="0"/>
            </a:br>
            <a:r>
              <a:rPr lang="da-DK" dirty="0" smtClean="0"/>
              <a:t>i to eller flere linjer</a:t>
            </a:r>
            <a:endParaRPr lang="da-DK" dirty="0"/>
          </a:p>
        </p:txBody>
      </p:sp>
      <p:sp>
        <p:nvSpPr>
          <p:cNvPr id="3" name="Undertitel 2"/>
          <p:cNvSpPr>
            <a:spLocks noGrp="1"/>
          </p:cNvSpPr>
          <p:nvPr>
            <p:ph type="subTitle" idx="1" hasCustomPrompt="1"/>
          </p:nvPr>
        </p:nvSpPr>
        <p:spPr>
          <a:xfrm>
            <a:off x="1371600" y="5101432"/>
            <a:ext cx="6400800" cy="888504"/>
          </a:xfrm>
        </p:spPr>
        <p:txBody>
          <a:bodyPr/>
          <a:lstStyle>
            <a:lvl1pPr marL="0" indent="0" algn="l">
              <a:lnSpc>
                <a:spcPct val="890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 20pt skrives her i to linjer eller max tre linjer</a:t>
            </a:r>
          </a:p>
        </p:txBody>
      </p:sp>
      <p:sp>
        <p:nvSpPr>
          <p:cNvPr id="19" name="Pladsholder til tekst 3"/>
          <p:cNvSpPr>
            <a:spLocks noGrp="1"/>
          </p:cNvSpPr>
          <p:nvPr>
            <p:ph type="body" sz="quarter" idx="13" hasCustomPrompt="1"/>
          </p:nvPr>
        </p:nvSpPr>
        <p:spPr>
          <a:xfrm>
            <a:off x="1371600" y="399192"/>
            <a:ext cx="7092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17"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smtClean="0">
                <a:solidFill>
                  <a:srgbClr val="565656"/>
                </a:solidFill>
              </a:rPr>
              <a:t>Rigshospitalet</a:t>
            </a:r>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smtClean="0"/>
              <a:t>Navn (Sidehoved/fod)</a:t>
            </a:r>
            <a:endParaRPr lang="da-DK"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smtClean="0"/>
              <a:t>Tryksårsprævalensen 2015</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22" name="AutoShape 4"/>
          <p:cNvSpPr>
            <a:spLocks/>
          </p:cNvSpPr>
          <p:nvPr userDrawn="1"/>
        </p:nvSpPr>
        <p:spPr bwMode="gray">
          <a:xfrm>
            <a:off x="9291215" y="10191"/>
            <a:ext cx="1742691"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spcAft>
                <a:spcPts val="60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hjælpelinjer til placering af objekter</a:t>
            </a:r>
          </a:p>
          <a:p>
            <a:pPr algn="l"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Højreklik uden for slidet og vælg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Gitter og hjælpelinjer</a:t>
            </a:r>
          </a:p>
          <a:p>
            <a:pPr algn="l"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Sæt kryds ved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Vis tegnehjælpelinjer på skærmen</a:t>
            </a:r>
          </a:p>
          <a:p>
            <a:pPr algn="l"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Vælg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OK</a:t>
            </a:r>
          </a:p>
        </p:txBody>
      </p:sp>
      <p:grpSp>
        <p:nvGrpSpPr>
          <p:cNvPr id="18" name="Group 17"/>
          <p:cNvGrpSpPr/>
          <p:nvPr userDrawn="1"/>
        </p:nvGrpSpPr>
        <p:grpSpPr>
          <a:xfrm>
            <a:off x="-2196752" y="3952489"/>
            <a:ext cx="2046559" cy="2824883"/>
            <a:chOff x="-2196752" y="3952489"/>
            <a:chExt cx="2046559" cy="2824883"/>
          </a:xfrm>
        </p:grpSpPr>
        <p:grpSp>
          <p:nvGrpSpPr>
            <p:cNvPr id="25" name="Gruppe 24"/>
            <p:cNvGrpSpPr/>
            <p:nvPr userDrawn="1"/>
          </p:nvGrpSpPr>
          <p:grpSpPr>
            <a:xfrm>
              <a:off x="-2196752" y="3952489"/>
              <a:ext cx="2046559" cy="2824883"/>
              <a:chOff x="-2167432" y="3952489"/>
              <a:chExt cx="2046559" cy="2824883"/>
            </a:xfrm>
          </p:grpSpPr>
          <p:sp>
            <p:nvSpPr>
              <p:cNvPr id="20" name="Text Box 48"/>
              <p:cNvSpPr txBox="1">
                <a:spLocks noChangeArrowheads="1"/>
              </p:cNvSpPr>
              <p:nvPr/>
            </p:nvSpPr>
            <p:spPr bwMode="auto">
              <a:xfrm>
                <a:off x="-2167432" y="3952489"/>
                <a:ext cx="2046559" cy="130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250"/>
                  </a:spcAft>
                  <a:defRPr/>
                </a:pPr>
                <a:r>
                  <a:rPr lang="da-DK" sz="900" b="1" noProof="1" smtClean="0">
                    <a:solidFill>
                      <a:schemeClr val="bg1">
                        <a:lumMod val="50000"/>
                      </a:schemeClr>
                    </a:solidFill>
                    <a:latin typeface="Arial" panose="020B0604020202020204" pitchFamily="34" charset="0"/>
                    <a:cs typeface="Arial" panose="020B0604020202020204" pitchFamily="34" charset="0"/>
                  </a:rPr>
                  <a:t>Indsætte Titel/beskrivelse og Navn</a:t>
                </a:r>
              </a:p>
              <a:p>
                <a:pPr algn="r" eaLnBrk="1" hangingPunct="1">
                  <a:spcAft>
                    <a:spcPts val="250"/>
                  </a:spcAft>
                  <a:defRPr/>
                </a:pPr>
                <a:r>
                  <a:rPr lang="da-DK" altLang="da-DK" sz="900" b="1" noProof="1" smtClean="0">
                    <a:solidFill>
                      <a:schemeClr val="bg1">
                        <a:lumMod val="50000"/>
                      </a:schemeClr>
                    </a:solidFill>
                    <a:latin typeface="Arial" panose="020B0604020202020204" pitchFamily="34" charset="0"/>
                    <a:cs typeface="Arial" panose="020B0604020202020204" pitchFamily="34" charset="0"/>
                  </a:rPr>
                  <a:t>1. </a:t>
                </a:r>
                <a:r>
                  <a:rPr lang="da-DK" altLang="da-DK" sz="900" noProof="1" smtClean="0">
                    <a:solidFill>
                      <a:schemeClr val="bg1">
                        <a:lumMod val="50000"/>
                      </a:schemeClr>
                    </a:solidFill>
                    <a:latin typeface="Arial" panose="020B0604020202020204" pitchFamily="34" charset="0"/>
                    <a:cs typeface="Arial" panose="020B0604020202020204" pitchFamily="34" charset="0"/>
                  </a:rPr>
                  <a:t>Vælg </a:t>
                </a:r>
                <a:r>
                  <a:rPr lang="da-DK" altLang="da-DK" sz="900" b="1" noProof="1" smtClean="0">
                    <a:solidFill>
                      <a:schemeClr val="bg1">
                        <a:lumMod val="50000"/>
                      </a:schemeClr>
                    </a:solidFill>
                    <a:latin typeface="Arial" panose="020B0604020202020204" pitchFamily="34" charset="0"/>
                    <a:cs typeface="Arial" panose="020B0604020202020204" pitchFamily="34" charset="0"/>
                  </a:rPr>
                  <a:t>Indsæt</a:t>
                </a:r>
                <a:r>
                  <a:rPr lang="da-DK" altLang="da-DK" sz="900" noProof="1" smtClean="0">
                    <a:solidFill>
                      <a:schemeClr val="bg1">
                        <a:lumMod val="50000"/>
                      </a:schemeClr>
                    </a:solidFill>
                    <a:latin typeface="Arial" panose="020B0604020202020204" pitchFamily="34" charset="0"/>
                    <a:cs typeface="Arial" panose="020B0604020202020204" pitchFamily="34" charset="0"/>
                  </a:rPr>
                  <a:t> i topmenuen </a:t>
                </a:r>
              </a:p>
              <a:p>
                <a:pPr algn="r" eaLnBrk="1" hangingPunct="1">
                  <a:spcAft>
                    <a:spcPts val="250"/>
                  </a:spcAft>
                  <a:defRPr/>
                </a:pPr>
                <a:r>
                  <a:rPr lang="da-DK" altLang="da-DK" sz="900" b="1" noProof="1" smtClean="0">
                    <a:solidFill>
                      <a:schemeClr val="bg1">
                        <a:lumMod val="50000"/>
                      </a:schemeClr>
                    </a:solidFill>
                    <a:latin typeface="Arial" panose="020B0604020202020204" pitchFamily="34" charset="0"/>
                    <a:cs typeface="Arial" panose="020B0604020202020204" pitchFamily="34" charset="0"/>
                  </a:rPr>
                  <a:t>2. </a:t>
                </a:r>
                <a:r>
                  <a:rPr lang="da-DK" altLang="da-DK" sz="900" noProof="1" smtClean="0">
                    <a:solidFill>
                      <a:schemeClr val="bg1">
                        <a:lumMod val="50000"/>
                      </a:schemeClr>
                    </a:solidFill>
                    <a:latin typeface="Arial" panose="020B0604020202020204" pitchFamily="34" charset="0"/>
                    <a:cs typeface="Arial" panose="020B0604020202020204" pitchFamily="34" charset="0"/>
                  </a:rPr>
                  <a:t>Vælg </a:t>
                </a:r>
                <a:r>
                  <a:rPr lang="da-DK" altLang="da-DK" sz="900" b="1" noProof="1" smtClean="0">
                    <a:solidFill>
                      <a:schemeClr val="bg1">
                        <a:lumMod val="50000"/>
                      </a:schemeClr>
                    </a:solidFill>
                    <a:latin typeface="Arial" panose="020B0604020202020204" pitchFamily="34" charset="0"/>
                    <a:cs typeface="Arial" panose="020B0604020202020204" pitchFamily="34" charset="0"/>
                  </a:rPr>
                  <a:t>Sidehoved og Sidefod</a:t>
                </a:r>
              </a:p>
              <a:p>
                <a:pPr algn="r" eaLnBrk="1" hangingPunct="1">
                  <a:spcAft>
                    <a:spcPts val="250"/>
                  </a:spcAft>
                  <a:defRPr/>
                </a:pPr>
                <a:r>
                  <a:rPr lang="da-DK" sz="900" b="1" noProof="1" smtClean="0">
                    <a:solidFill>
                      <a:schemeClr val="bg1">
                        <a:lumMod val="50000"/>
                      </a:schemeClr>
                    </a:solidFill>
                    <a:latin typeface="Arial" panose="020B0604020202020204" pitchFamily="34" charset="0"/>
                    <a:cs typeface="Arial" panose="020B0604020202020204" pitchFamily="34" charset="0"/>
                  </a:rPr>
                  <a:t>3. </a:t>
                </a:r>
                <a:r>
                  <a:rPr lang="da-DK" sz="900" noProof="1" smtClean="0">
                    <a:solidFill>
                      <a:schemeClr val="bg1">
                        <a:lumMod val="50000"/>
                      </a:schemeClr>
                    </a:solidFill>
                    <a:latin typeface="Arial" panose="020B0604020202020204" pitchFamily="34" charset="0"/>
                    <a:cs typeface="Arial" panose="020B0604020202020204" pitchFamily="34" charset="0"/>
                  </a:rPr>
                  <a:t>Indtast</a:t>
                </a:r>
                <a:r>
                  <a:rPr lang="da-DK" sz="900" baseline="0" noProof="1" smtClean="0">
                    <a:solidFill>
                      <a:schemeClr val="bg1">
                        <a:lumMod val="50000"/>
                      </a:schemeClr>
                    </a:solidFill>
                    <a:latin typeface="Arial" panose="020B0604020202020204" pitchFamily="34" charset="0"/>
                    <a:cs typeface="Arial" panose="020B0604020202020204" pitchFamily="34" charset="0"/>
                  </a:rPr>
                  <a:t> dit navn, hvor der står </a:t>
                </a:r>
                <a:r>
                  <a:rPr lang="da-DK" sz="900" b="1" baseline="0" noProof="1" smtClean="0">
                    <a:solidFill>
                      <a:schemeClr val="bg1">
                        <a:lumMod val="50000"/>
                      </a:schemeClr>
                    </a:solidFill>
                    <a:latin typeface="Arial" panose="020B0604020202020204" pitchFamily="34" charset="0"/>
                    <a:cs typeface="Arial" panose="020B0604020202020204" pitchFamily="34" charset="0"/>
                  </a:rPr>
                  <a:t>Navn</a:t>
                </a:r>
                <a:endParaRPr lang="da-DK" sz="900" b="1" noProof="1" smtClean="0">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50"/>
                  </a:spcAft>
                  <a:defRPr/>
                </a:pPr>
                <a:r>
                  <a:rPr lang="da-DK" sz="900" b="1" noProof="1" smtClean="0">
                    <a:solidFill>
                      <a:schemeClr val="bg1">
                        <a:lumMod val="50000"/>
                      </a:schemeClr>
                    </a:solidFill>
                    <a:latin typeface="Arial" panose="020B0604020202020204" pitchFamily="34" charset="0"/>
                    <a:cs typeface="Arial" panose="020B0604020202020204" pitchFamily="34" charset="0"/>
                  </a:rPr>
                  <a:t>4. </a:t>
                </a:r>
                <a:r>
                  <a:rPr lang="da-DK" sz="900" noProof="1" smtClean="0">
                    <a:solidFill>
                      <a:schemeClr val="bg1">
                        <a:lumMod val="50000"/>
                      </a:schemeClr>
                    </a:solidFill>
                    <a:latin typeface="Arial" panose="020B0604020202020204" pitchFamily="34" charset="0"/>
                    <a:cs typeface="Arial" panose="020B0604020202020204" pitchFamily="34" charset="0"/>
                  </a:rPr>
                  <a:t>Indsæt Titel/beskrivelse</a:t>
                </a:r>
                <a:r>
                  <a:rPr lang="da-DK" sz="900" baseline="0" noProof="1" smtClean="0">
                    <a:solidFill>
                      <a:schemeClr val="bg1">
                        <a:lumMod val="50000"/>
                      </a:schemeClr>
                    </a:solidFill>
                    <a:latin typeface="Arial" panose="020B0604020202020204" pitchFamily="34" charset="0"/>
                    <a:cs typeface="Arial" panose="020B0604020202020204" pitchFamily="34" charset="0"/>
                  </a:rPr>
                  <a:t> hvor der står </a:t>
                </a:r>
                <a:r>
                  <a:rPr lang="da-DK" sz="900" b="1" kern="1200" noProof="1" smtClean="0">
                    <a:solidFill>
                      <a:schemeClr val="bg1">
                        <a:lumMod val="50000"/>
                      </a:schemeClr>
                    </a:solidFill>
                    <a:latin typeface="Arial" panose="020B0604020202020204" pitchFamily="34" charset="0"/>
                    <a:ea typeface="+mn-ea"/>
                    <a:cs typeface="Arial" panose="020B0604020202020204" pitchFamily="34" charset="0"/>
                  </a:rPr>
                  <a:t>Titel/beskrivelse</a:t>
                </a:r>
                <a:endParaRPr lang="da-DK" sz="900" b="1" noProof="1" smtClean="0">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50"/>
                  </a:spcAft>
                  <a:defRPr/>
                </a:pPr>
                <a:r>
                  <a:rPr lang="da-DK" sz="900" b="1" noProof="1" smtClean="0">
                    <a:solidFill>
                      <a:schemeClr val="bg1">
                        <a:lumMod val="50000"/>
                      </a:schemeClr>
                    </a:solidFill>
                    <a:latin typeface="Arial" panose="020B0604020202020204" pitchFamily="34" charset="0"/>
                    <a:cs typeface="Arial" panose="020B0604020202020204" pitchFamily="34" charset="0"/>
                  </a:rPr>
                  <a:t>5. </a:t>
                </a:r>
                <a:r>
                  <a:rPr lang="da-DK" sz="900" noProof="1" smtClean="0">
                    <a:solidFill>
                      <a:schemeClr val="bg1">
                        <a:lumMod val="50000"/>
                      </a:schemeClr>
                    </a:solidFill>
                    <a:latin typeface="Arial" panose="020B0604020202020204" pitchFamily="34" charset="0"/>
                    <a:cs typeface="Arial" panose="020B0604020202020204" pitchFamily="34" charset="0"/>
                  </a:rPr>
                  <a:t>Vælg </a:t>
                </a:r>
                <a:r>
                  <a:rPr lang="da-DK" sz="900" b="1" noProof="1" smtClean="0">
                    <a:solidFill>
                      <a:schemeClr val="bg1">
                        <a:lumMod val="50000"/>
                      </a:schemeClr>
                    </a:solidFill>
                    <a:latin typeface="Arial" panose="020B0604020202020204" pitchFamily="34" charset="0"/>
                    <a:cs typeface="Arial" panose="020B0604020202020204" pitchFamily="34" charset="0"/>
                  </a:rPr>
                  <a:t>Anvend på alle </a:t>
                </a:r>
                <a:r>
                  <a:rPr lang="da-DK" sz="900" noProof="1" smtClean="0">
                    <a:solidFill>
                      <a:schemeClr val="bg1">
                        <a:lumMod val="50000"/>
                      </a:schemeClr>
                    </a:solidFill>
                    <a:latin typeface="Arial" panose="020B0604020202020204" pitchFamily="34" charset="0"/>
                    <a:cs typeface="Arial" panose="020B0604020202020204" pitchFamily="34" charset="0"/>
                  </a:rPr>
                  <a:t>eller </a:t>
                </a:r>
                <a:r>
                  <a:rPr lang="da-DK" sz="900" b="1" noProof="1" smtClean="0">
                    <a:solidFill>
                      <a:schemeClr val="bg1">
                        <a:lumMod val="50000"/>
                      </a:schemeClr>
                    </a:solidFill>
                    <a:latin typeface="Arial" panose="020B0604020202020204" pitchFamily="34" charset="0"/>
                    <a:cs typeface="Arial" panose="020B0604020202020204" pitchFamily="34" charset="0"/>
                  </a:rPr>
                  <a:t>Anvend</a:t>
                </a:r>
                <a:r>
                  <a:rPr lang="da-DK" sz="900" noProof="1" smtClean="0">
                    <a:solidFill>
                      <a:schemeClr val="bg1">
                        <a:lumMod val="50000"/>
                      </a:schemeClr>
                    </a:solidFill>
                    <a:latin typeface="Arial" panose="020B0604020202020204" pitchFamily="34" charset="0"/>
                    <a:cs typeface="Arial" panose="020B0604020202020204" pitchFamily="34" charset="0"/>
                  </a:rPr>
                  <a:t> hvis det kun skal være på et enkel slide</a:t>
                </a:r>
              </a:p>
            </p:txBody>
          </p:sp>
          <p:grpSp>
            <p:nvGrpSpPr>
              <p:cNvPr id="9" name="Gruppe 8"/>
              <p:cNvGrpSpPr/>
              <p:nvPr userDrawn="1"/>
            </p:nvGrpSpPr>
            <p:grpSpPr>
              <a:xfrm>
                <a:off x="-2167432" y="5314312"/>
                <a:ext cx="2046559" cy="1463060"/>
                <a:chOff x="-2364901" y="4975472"/>
                <a:chExt cx="2046559" cy="1463060"/>
              </a:xfrm>
            </p:grpSpPr>
            <p:pic>
              <p:nvPicPr>
                <p:cNvPr id="2" name="Billede 1"/>
                <p:cNvPicPr>
                  <a:picLocks noChangeAspect="1"/>
                </p:cNvPicPr>
                <p:nvPr userDrawn="1"/>
              </p:nvPicPr>
              <p:blipFill>
                <a:blip r:embed="rId2"/>
                <a:stretch>
                  <a:fillRect/>
                </a:stretch>
              </p:blipFill>
              <p:spPr>
                <a:xfrm>
                  <a:off x="-2364901" y="4975472"/>
                  <a:ext cx="2046559" cy="1463060"/>
                </a:xfrm>
                <a:prstGeom prst="rect">
                  <a:avLst/>
                </a:prstGeom>
              </p:spPr>
            </p:pic>
            <p:sp>
              <p:nvSpPr>
                <p:cNvPr id="7" name="Rektangel 6"/>
                <p:cNvSpPr/>
                <p:nvPr userDrawn="1"/>
              </p:nvSpPr>
              <p:spPr>
                <a:xfrm>
                  <a:off x="-2157169" y="5721682"/>
                  <a:ext cx="1364573" cy="1081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smtClean="0"/>
                </a:p>
              </p:txBody>
            </p:sp>
            <p:sp>
              <p:nvSpPr>
                <p:cNvPr id="23" name="Rektangel 22"/>
                <p:cNvSpPr/>
                <p:nvPr userDrawn="1"/>
              </p:nvSpPr>
              <p:spPr>
                <a:xfrm>
                  <a:off x="-2202172" y="5952717"/>
                  <a:ext cx="1409576" cy="104575"/>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smtClean="0"/>
                </a:p>
              </p:txBody>
            </p:sp>
          </p:grpSp>
        </p:grpSp>
        <p:pic>
          <p:nvPicPr>
            <p:cNvPr id="24" name="Billede 1"/>
            <p:cNvPicPr>
              <a:picLocks noChangeAspect="1"/>
            </p:cNvPicPr>
            <p:nvPr userDrawn="1"/>
          </p:nvPicPr>
          <p:blipFill rotWithShape="1">
            <a:blip r:embed="rId2"/>
            <a:srcRect l="6362" t="63226" r="91404" b="33649"/>
            <a:stretch/>
          </p:blipFill>
          <p:spPr>
            <a:xfrm>
              <a:off x="-2072073" y="6166241"/>
              <a:ext cx="45719" cy="45719"/>
            </a:xfrm>
            <a:prstGeom prst="rect">
              <a:avLst/>
            </a:prstGeom>
          </p:spPr>
        </p:pic>
      </p:grpSp>
      <p:grpSp>
        <p:nvGrpSpPr>
          <p:cNvPr id="26" name="Logo"/>
          <p:cNvGrpSpPr/>
          <p:nvPr userDrawn="1"/>
        </p:nvGrpSpPr>
        <p:grpSpPr>
          <a:xfrm>
            <a:off x="457200" y="1584000"/>
            <a:ext cx="687600" cy="687600"/>
            <a:chOff x="457200" y="5718575"/>
            <a:chExt cx="687600" cy="687600"/>
          </a:xfrm>
        </p:grpSpPr>
        <p:pic>
          <p:nvPicPr>
            <p:cNvPr id="27" name="Logo H"/>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8" name="Regi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19739407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ut ">
    <p:spTree>
      <p:nvGrpSpPr>
        <p:cNvPr id="1" name=""/>
        <p:cNvGrpSpPr/>
        <p:nvPr/>
      </p:nvGrpSpPr>
      <p:grpSpPr>
        <a:xfrm>
          <a:off x="0" y="0"/>
          <a:ext cx="0" cy="0"/>
          <a:chOff x="0" y="0"/>
          <a:chExt cx="0" cy="0"/>
        </a:xfrm>
      </p:grpSpPr>
      <p:sp>
        <p:nvSpPr>
          <p:cNvPr id="8" name="Rektangel 7"/>
          <p:cNvSpPr/>
          <p:nvPr userDrawn="1"/>
        </p:nvSpPr>
        <p:spPr>
          <a:xfrm>
            <a:off x="611560" y="0"/>
            <a:ext cx="853200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Rektangel 8"/>
          <p:cNvSpPr/>
          <p:nvPr userDrawn="1"/>
        </p:nvSpPr>
        <p:spPr>
          <a:xfrm>
            <a:off x="8460000" y="1"/>
            <a:ext cx="68356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Rektangel 9"/>
          <p:cNvSpPr/>
          <p:nvPr userDrawn="1"/>
        </p:nvSpPr>
        <p:spPr>
          <a:xfrm>
            <a:off x="0" y="0"/>
            <a:ext cx="683568" cy="685819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hasCustomPrompt="1"/>
          </p:nvPr>
        </p:nvSpPr>
        <p:spPr>
          <a:xfrm>
            <a:off x="1371600" y="1016732"/>
            <a:ext cx="7086600" cy="1312131"/>
          </a:xfrm>
        </p:spPr>
        <p:txBody>
          <a:bodyPr/>
          <a:lstStyle>
            <a:lvl1pPr>
              <a:lnSpc>
                <a:spcPct val="85000"/>
              </a:lnSpc>
              <a:defRPr>
                <a:solidFill>
                  <a:schemeClr val="bg1"/>
                </a:solidFill>
              </a:defRPr>
            </a:lvl1pPr>
          </a:lstStyle>
          <a:p>
            <a:r>
              <a:rPr lang="da-DK" dirty="0" smtClean="0"/>
              <a:t>Overskrift 27pt i to eller flere linjer </a:t>
            </a:r>
            <a:br>
              <a:rPr lang="da-DK" dirty="0" smtClean="0"/>
            </a:br>
            <a:r>
              <a:rPr lang="da-DK" dirty="0" smtClean="0"/>
              <a:t>teksten vokser opad</a:t>
            </a:r>
            <a:endParaRPr lang="da-DK" dirty="0"/>
          </a:p>
        </p:txBody>
      </p:sp>
      <p:sp>
        <p:nvSpPr>
          <p:cNvPr id="11" name="Pladsholder til tekst 2"/>
          <p:cNvSpPr>
            <a:spLocks noGrp="1"/>
          </p:cNvSpPr>
          <p:nvPr>
            <p:ph type="body" sz="quarter" idx="15" hasCustomPrompt="1"/>
          </p:nvPr>
        </p:nvSpPr>
        <p:spPr>
          <a:xfrm>
            <a:off x="1368000" y="2585610"/>
            <a:ext cx="2995611" cy="648000"/>
          </a:xfrm>
        </p:spPr>
        <p:txBody>
          <a:bodyPr/>
          <a:lstStyle>
            <a:lvl1pPr marL="0" indent="0">
              <a:lnSpc>
                <a:spcPct val="85000"/>
              </a:lnSpc>
              <a:buNone/>
              <a:defRPr sz="1600" baseline="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7" name="Pladsholder til tekst 3"/>
          <p:cNvSpPr>
            <a:spLocks noGrp="1"/>
          </p:cNvSpPr>
          <p:nvPr>
            <p:ph type="body" sz="quarter" idx="16" hasCustomPrompt="1"/>
          </p:nvPr>
        </p:nvSpPr>
        <p:spPr>
          <a:xfrm>
            <a:off x="1368000" y="3490922"/>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8" name="Pladsholder til tekst 4"/>
          <p:cNvSpPr>
            <a:spLocks noGrp="1"/>
          </p:cNvSpPr>
          <p:nvPr>
            <p:ph type="body" sz="quarter" idx="17" hasCustomPrompt="1"/>
          </p:nvPr>
        </p:nvSpPr>
        <p:spPr>
          <a:xfrm>
            <a:off x="4654765" y="2584800"/>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9" name="Pladsholder til tekst5"/>
          <p:cNvSpPr>
            <a:spLocks noGrp="1"/>
          </p:cNvSpPr>
          <p:nvPr>
            <p:ph type="body" sz="quarter" idx="18" hasCustomPrompt="1"/>
          </p:nvPr>
        </p:nvSpPr>
        <p:spPr>
          <a:xfrm>
            <a:off x="4654765" y="3492000"/>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4" name="Pladsholder til dato 3"/>
          <p:cNvSpPr>
            <a:spLocks noGrp="1"/>
          </p:cNvSpPr>
          <p:nvPr>
            <p:ph type="dt" sz="half" idx="10"/>
          </p:nvPr>
        </p:nvSpPr>
        <p:spPr/>
        <p:txBody>
          <a:bodyPr/>
          <a:lstStyle/>
          <a:p>
            <a:r>
              <a:rPr lang="da-DK" smtClean="0"/>
              <a:t>Navn (Sidehoved/fod)</a:t>
            </a:r>
            <a:endParaRPr lang="da-DK" dirty="0"/>
          </a:p>
        </p:txBody>
      </p:sp>
      <p:sp>
        <p:nvSpPr>
          <p:cNvPr id="5" name="Pladsholder til sidefod 4"/>
          <p:cNvSpPr>
            <a:spLocks noGrp="1"/>
          </p:cNvSpPr>
          <p:nvPr>
            <p:ph type="ftr" sz="quarter" idx="11"/>
          </p:nvPr>
        </p:nvSpPr>
        <p:spPr/>
        <p:txBody>
          <a:bodyPr/>
          <a:lstStyle/>
          <a:p>
            <a:r>
              <a:rPr lang="da-DK" smtClean="0"/>
              <a:t>Tryksårsprævalensen 2015</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20" name="Pladsholder til tekst 3"/>
          <p:cNvSpPr>
            <a:spLocks noGrp="1"/>
          </p:cNvSpPr>
          <p:nvPr>
            <p:ph type="body" sz="quarter" idx="13" hasCustomPrompt="1"/>
          </p:nvPr>
        </p:nvSpPr>
        <p:spPr>
          <a:xfrm>
            <a:off x="1371600" y="399192"/>
            <a:ext cx="7092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1"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smtClean="0">
                <a:solidFill>
                  <a:schemeClr val="bg1"/>
                </a:solidFill>
              </a:rPr>
              <a:t>Rigshospitalet</a:t>
            </a:r>
          </a:p>
        </p:txBody>
      </p:sp>
      <p:grpSp>
        <p:nvGrpSpPr>
          <p:cNvPr id="22" name="Logo"/>
          <p:cNvGrpSpPr/>
          <p:nvPr userDrawn="1"/>
        </p:nvGrpSpPr>
        <p:grpSpPr>
          <a:xfrm>
            <a:off x="457200" y="4806975"/>
            <a:ext cx="687600" cy="687600"/>
            <a:chOff x="457200" y="5718575"/>
            <a:chExt cx="687600" cy="687600"/>
          </a:xfrm>
        </p:grpSpPr>
        <p:pic>
          <p:nvPicPr>
            <p:cNvPr id="23" name="Logo 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4" name="Reg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38590279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50629A6-7BE7-4323-B6A6-FA2302596116}" type="datetimeFigureOut">
              <a:rPr lang="da-DK" smtClean="0"/>
              <a:t>13-09-2017</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70519D5C-228E-4B73-BCC8-36D12EC7DC1C}" type="slidenum">
              <a:rPr lang="da-DK" smtClean="0"/>
              <a:t>‹nr.›</a:t>
            </a:fld>
            <a:endParaRPr lang="da-DK" dirty="0"/>
          </a:p>
        </p:txBody>
      </p:sp>
    </p:spTree>
    <p:extLst>
      <p:ext uri="{BB962C8B-B14F-4D97-AF65-F5344CB8AC3E}">
        <p14:creationId xmlns:p14="http://schemas.microsoft.com/office/powerpoint/2010/main" val="282960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0" name="Rektangel 9"/>
          <p:cNvSpPr/>
          <p:nvPr userDrawn="1"/>
        </p:nvSpPr>
        <p:spPr>
          <a:xfrm>
            <a:off x="611564" y="2038154"/>
            <a:ext cx="8532007" cy="4822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1" name="Rektangel 10"/>
          <p:cNvSpPr/>
          <p:nvPr userDrawn="1"/>
        </p:nvSpPr>
        <p:spPr>
          <a:xfrm>
            <a:off x="8459999" y="2040927"/>
            <a:ext cx="683569" cy="48198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2" name="Rektangel 11"/>
          <p:cNvSpPr/>
          <p:nvPr userDrawn="1"/>
        </p:nvSpPr>
        <p:spPr>
          <a:xfrm>
            <a:off x="0" y="3"/>
            <a:ext cx="683569" cy="2038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3" name="Rektangel 12"/>
          <p:cNvSpPr/>
          <p:nvPr userDrawn="1"/>
        </p:nvSpPr>
        <p:spPr>
          <a:xfrm>
            <a:off x="0" y="2040927"/>
            <a:ext cx="683569" cy="481984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8" name="Titel 1"/>
          <p:cNvSpPr>
            <a:spLocks noGrp="1"/>
          </p:cNvSpPr>
          <p:nvPr>
            <p:ph type="title" hasCustomPrompt="1"/>
          </p:nvPr>
        </p:nvSpPr>
        <p:spPr>
          <a:xfrm>
            <a:off x="1371601" y="2720891"/>
            <a:ext cx="6402624" cy="1981738"/>
          </a:xfrm>
        </p:spPr>
        <p:txBody>
          <a:bodyPr anchor="t" anchorCtr="0"/>
          <a:lstStyle>
            <a:lvl1pPr>
              <a:defRPr sz="3700">
                <a:solidFill>
                  <a:schemeClr val="bg1"/>
                </a:solidFill>
              </a:defRPr>
            </a:lvl1pPr>
          </a:lstStyle>
          <a:p>
            <a:r>
              <a:rPr lang="da-DK" dirty="0" smtClean="0"/>
              <a:t>Overskrift 37pt skrives her</a:t>
            </a:r>
            <a:br>
              <a:rPr lang="da-DK" dirty="0" smtClean="0"/>
            </a:br>
            <a:r>
              <a:rPr lang="da-DK" dirty="0" smtClean="0"/>
              <a:t>i to eller flere linjer</a:t>
            </a:r>
            <a:endParaRPr lang="da-DK" dirty="0"/>
          </a:p>
        </p:txBody>
      </p:sp>
      <p:sp>
        <p:nvSpPr>
          <p:cNvPr id="3" name="Undertitel 2"/>
          <p:cNvSpPr>
            <a:spLocks noGrp="1"/>
          </p:cNvSpPr>
          <p:nvPr>
            <p:ph type="subTitle" idx="1" hasCustomPrompt="1"/>
          </p:nvPr>
        </p:nvSpPr>
        <p:spPr>
          <a:xfrm>
            <a:off x="1371604" y="5101432"/>
            <a:ext cx="6400801" cy="888504"/>
          </a:xfrm>
        </p:spPr>
        <p:txBody>
          <a:bodyPr/>
          <a:lstStyle>
            <a:lvl1pPr marL="0" indent="0" algn="l">
              <a:lnSpc>
                <a:spcPct val="890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 20pt skrives her i to linjer eller max tre linjer</a:t>
            </a:r>
          </a:p>
        </p:txBody>
      </p:sp>
      <p:sp>
        <p:nvSpPr>
          <p:cNvPr id="19"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17"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lvl1pPr>
              <a:defRPr>
                <a:solidFill>
                  <a:schemeClr val="bg1"/>
                </a:solidFill>
              </a:defRPr>
            </a:lvl1pPr>
          </a:lstStyle>
          <a:p>
            <a:r>
              <a:rPr dirty="0" smtClean="0">
                <a:solidFill>
                  <a:srgbClr val="FFFFFF"/>
                </a:solidFill>
              </a:rPr>
              <a:t>Titel/beskrivelse (Sidehoved/fod)</a:t>
            </a:r>
            <a:endParaRPr dirty="0">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22" name="AutoShape 4"/>
          <p:cNvSpPr>
            <a:spLocks/>
          </p:cNvSpPr>
          <p:nvPr userDrawn="1"/>
        </p:nvSpPr>
        <p:spPr bwMode="gray">
          <a:xfrm>
            <a:off x="9291216" y="10191"/>
            <a:ext cx="1742691" cy="112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hangingPunct="1">
              <a:spcBef>
                <a:spcPct val="0"/>
              </a:spcBef>
              <a:spcAft>
                <a:spcPts val="600"/>
              </a:spcAft>
              <a:buFontTx/>
              <a:buNone/>
              <a:defRPr/>
            </a:pP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Indsæt hjælpelinjer til placering af objekter</a:t>
            </a:r>
          </a:p>
          <a:p>
            <a:pPr eaLnBrk="1" hangingPunct="1">
              <a:spcBef>
                <a:spcPct val="0"/>
              </a:spcBef>
              <a:spcAft>
                <a:spcPts val="240"/>
              </a:spcAft>
              <a:buFontTx/>
              <a:buNone/>
              <a:defRPr/>
            </a:pP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1. </a:t>
            </a:r>
            <a:r>
              <a:rPr lang="da-DK" altLang="da-DK" sz="900"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Højreklik uden for slidet og vælg </a:t>
            </a: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Gitter og hjælpelinjer</a:t>
            </a:r>
          </a:p>
          <a:p>
            <a:pPr eaLnBrk="1" hangingPunct="1">
              <a:spcBef>
                <a:spcPct val="0"/>
              </a:spcBef>
              <a:spcAft>
                <a:spcPts val="240"/>
              </a:spcAft>
              <a:buFontTx/>
              <a:buNone/>
              <a:defRPr/>
            </a:pP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2. </a:t>
            </a:r>
            <a:r>
              <a:rPr lang="da-DK" altLang="da-DK" sz="900"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Sæt kryds ved </a:t>
            </a: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Vis tegnehjælpelinjer på skærmen</a:t>
            </a:r>
          </a:p>
          <a:p>
            <a:pPr eaLnBrk="1" hangingPunct="1">
              <a:spcBef>
                <a:spcPct val="0"/>
              </a:spcBef>
              <a:spcAft>
                <a:spcPts val="240"/>
              </a:spcAft>
              <a:buFontTx/>
              <a:buNone/>
              <a:defRPr/>
            </a:pP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3.</a:t>
            </a:r>
            <a:r>
              <a:rPr lang="da-DK" altLang="da-DK" sz="900"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 Vælg </a:t>
            </a: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OK</a:t>
            </a:r>
          </a:p>
        </p:txBody>
      </p:sp>
      <p:grpSp>
        <p:nvGrpSpPr>
          <p:cNvPr id="18" name="Group 17"/>
          <p:cNvGrpSpPr/>
          <p:nvPr userDrawn="1"/>
        </p:nvGrpSpPr>
        <p:grpSpPr>
          <a:xfrm>
            <a:off x="-2196751" y="3952492"/>
            <a:ext cx="2046558" cy="2824883"/>
            <a:chOff x="-2196752" y="3952489"/>
            <a:chExt cx="2046559" cy="2824883"/>
          </a:xfrm>
        </p:grpSpPr>
        <p:grpSp>
          <p:nvGrpSpPr>
            <p:cNvPr id="25" name="Gruppe 24"/>
            <p:cNvGrpSpPr/>
            <p:nvPr userDrawn="1"/>
          </p:nvGrpSpPr>
          <p:grpSpPr>
            <a:xfrm>
              <a:off x="-2196752" y="3952489"/>
              <a:ext cx="2046559" cy="2824883"/>
              <a:chOff x="-2167432" y="3952489"/>
              <a:chExt cx="2046559" cy="2824883"/>
            </a:xfrm>
          </p:grpSpPr>
          <p:sp>
            <p:nvSpPr>
              <p:cNvPr id="20" name="Text Box 48"/>
              <p:cNvSpPr txBox="1">
                <a:spLocks noChangeArrowheads="1"/>
              </p:cNvSpPr>
              <p:nvPr/>
            </p:nvSpPr>
            <p:spPr bwMode="auto">
              <a:xfrm>
                <a:off x="-2167432" y="3952489"/>
                <a:ext cx="2046559" cy="130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250"/>
                  </a:spcAft>
                  <a:defRPr/>
                </a:pPr>
                <a:r>
                  <a:rPr lang="da-DK" sz="900" b="1" noProof="1" smtClean="0">
                    <a:solidFill>
                      <a:srgbClr val="FFFFFF">
                        <a:lumMod val="50000"/>
                      </a:srgbClr>
                    </a:solidFill>
                    <a:latin typeface="Arial" panose="020B0604020202020204" pitchFamily="34" charset="0"/>
                    <a:cs typeface="Arial" panose="020B0604020202020204" pitchFamily="34" charset="0"/>
                  </a:rPr>
                  <a:t>Indsætte Titel/beskrivelse og Navn</a:t>
                </a:r>
              </a:p>
              <a:p>
                <a:pPr algn="r" eaLnBrk="1" hangingPunct="1">
                  <a:spcAft>
                    <a:spcPts val="250"/>
                  </a:spcAft>
                  <a:defRPr/>
                </a:pPr>
                <a:r>
                  <a:rPr lang="da-DK" altLang="da-DK" sz="900" b="1" noProof="1" smtClean="0">
                    <a:solidFill>
                      <a:srgbClr val="FFFFFF">
                        <a:lumMod val="50000"/>
                      </a:srgbClr>
                    </a:solidFill>
                    <a:latin typeface="Arial" panose="020B0604020202020204" pitchFamily="34" charset="0"/>
                    <a:cs typeface="Arial" panose="020B0604020202020204" pitchFamily="34" charset="0"/>
                  </a:rPr>
                  <a:t>1. </a:t>
                </a:r>
                <a:r>
                  <a:rPr lang="da-DK" altLang="da-DK" sz="900" noProof="1" smtClean="0">
                    <a:solidFill>
                      <a:srgbClr val="FFFFFF">
                        <a:lumMod val="50000"/>
                      </a:srgbClr>
                    </a:solidFill>
                    <a:latin typeface="Arial" panose="020B0604020202020204" pitchFamily="34" charset="0"/>
                    <a:cs typeface="Arial" panose="020B0604020202020204" pitchFamily="34" charset="0"/>
                  </a:rPr>
                  <a:t>Vælg </a:t>
                </a:r>
                <a:r>
                  <a:rPr lang="da-DK" altLang="da-DK" sz="900" b="1" noProof="1" smtClean="0">
                    <a:solidFill>
                      <a:srgbClr val="FFFFFF">
                        <a:lumMod val="50000"/>
                      </a:srgbClr>
                    </a:solidFill>
                    <a:latin typeface="Arial" panose="020B0604020202020204" pitchFamily="34" charset="0"/>
                    <a:cs typeface="Arial" panose="020B0604020202020204" pitchFamily="34" charset="0"/>
                  </a:rPr>
                  <a:t>Indsæt</a:t>
                </a:r>
                <a:r>
                  <a:rPr lang="da-DK" altLang="da-DK" sz="900" noProof="1" smtClean="0">
                    <a:solidFill>
                      <a:srgbClr val="FFFFFF">
                        <a:lumMod val="50000"/>
                      </a:srgbClr>
                    </a:solidFill>
                    <a:latin typeface="Arial" panose="020B0604020202020204" pitchFamily="34" charset="0"/>
                    <a:cs typeface="Arial" panose="020B0604020202020204" pitchFamily="34" charset="0"/>
                  </a:rPr>
                  <a:t> i topmenuen </a:t>
                </a:r>
              </a:p>
              <a:p>
                <a:pPr algn="r" eaLnBrk="1" hangingPunct="1">
                  <a:spcAft>
                    <a:spcPts val="250"/>
                  </a:spcAft>
                  <a:defRPr/>
                </a:pPr>
                <a:r>
                  <a:rPr lang="da-DK" altLang="da-DK" sz="900" b="1" noProof="1" smtClean="0">
                    <a:solidFill>
                      <a:srgbClr val="FFFFFF">
                        <a:lumMod val="50000"/>
                      </a:srgbClr>
                    </a:solidFill>
                    <a:latin typeface="Arial" panose="020B0604020202020204" pitchFamily="34" charset="0"/>
                    <a:cs typeface="Arial" panose="020B0604020202020204" pitchFamily="34" charset="0"/>
                  </a:rPr>
                  <a:t>2. </a:t>
                </a:r>
                <a:r>
                  <a:rPr lang="da-DK" altLang="da-DK" sz="900" noProof="1" smtClean="0">
                    <a:solidFill>
                      <a:srgbClr val="FFFFFF">
                        <a:lumMod val="50000"/>
                      </a:srgbClr>
                    </a:solidFill>
                    <a:latin typeface="Arial" panose="020B0604020202020204" pitchFamily="34" charset="0"/>
                    <a:cs typeface="Arial" panose="020B0604020202020204" pitchFamily="34" charset="0"/>
                  </a:rPr>
                  <a:t>Vælg </a:t>
                </a:r>
                <a:r>
                  <a:rPr lang="da-DK" altLang="da-DK" sz="900" b="1" noProof="1" smtClean="0">
                    <a:solidFill>
                      <a:srgbClr val="FFFFFF">
                        <a:lumMod val="50000"/>
                      </a:srgbClr>
                    </a:solidFill>
                    <a:latin typeface="Arial" panose="020B0604020202020204" pitchFamily="34" charset="0"/>
                    <a:cs typeface="Arial" panose="020B0604020202020204" pitchFamily="34" charset="0"/>
                  </a:rPr>
                  <a:t>Sidehoved og Sidefod</a:t>
                </a:r>
              </a:p>
              <a:p>
                <a:pPr algn="r" eaLnBrk="1" hangingPunct="1">
                  <a:spcAft>
                    <a:spcPts val="250"/>
                  </a:spcAft>
                  <a:defRPr/>
                </a:pPr>
                <a:r>
                  <a:rPr lang="da-DK" sz="900" b="1" noProof="1" smtClean="0">
                    <a:solidFill>
                      <a:srgbClr val="FFFFFF">
                        <a:lumMod val="50000"/>
                      </a:srgbClr>
                    </a:solidFill>
                    <a:latin typeface="Arial" panose="020B0604020202020204" pitchFamily="34" charset="0"/>
                    <a:cs typeface="Arial" panose="020B0604020202020204" pitchFamily="34" charset="0"/>
                  </a:rPr>
                  <a:t>3. </a:t>
                </a:r>
                <a:r>
                  <a:rPr lang="da-DK" sz="900" noProof="1" smtClean="0">
                    <a:solidFill>
                      <a:srgbClr val="FFFFFF">
                        <a:lumMod val="50000"/>
                      </a:srgbClr>
                    </a:solidFill>
                    <a:latin typeface="Arial" panose="020B0604020202020204" pitchFamily="34" charset="0"/>
                    <a:cs typeface="Arial" panose="020B0604020202020204" pitchFamily="34" charset="0"/>
                  </a:rPr>
                  <a:t>Indtast dit navn, hvor der står </a:t>
                </a:r>
                <a:r>
                  <a:rPr lang="da-DK" sz="900" b="1" noProof="1" smtClean="0">
                    <a:solidFill>
                      <a:srgbClr val="FFFFFF">
                        <a:lumMod val="50000"/>
                      </a:srgbClr>
                    </a:solidFill>
                    <a:latin typeface="Arial" panose="020B0604020202020204" pitchFamily="34" charset="0"/>
                    <a:cs typeface="Arial" panose="020B0604020202020204" pitchFamily="34" charset="0"/>
                  </a:rPr>
                  <a:t>Navn</a:t>
                </a:r>
              </a:p>
              <a:p>
                <a:pPr algn="r" eaLnBrk="1" hangingPunct="1">
                  <a:spcAft>
                    <a:spcPts val="250"/>
                  </a:spcAft>
                  <a:defRPr/>
                </a:pPr>
                <a:r>
                  <a:rPr lang="da-DK" sz="900" b="1" noProof="1" smtClean="0">
                    <a:solidFill>
                      <a:srgbClr val="FFFFFF">
                        <a:lumMod val="50000"/>
                      </a:srgbClr>
                    </a:solidFill>
                    <a:latin typeface="Arial" panose="020B0604020202020204" pitchFamily="34" charset="0"/>
                    <a:cs typeface="Arial" panose="020B0604020202020204" pitchFamily="34" charset="0"/>
                  </a:rPr>
                  <a:t>4. </a:t>
                </a:r>
                <a:r>
                  <a:rPr lang="da-DK" sz="900" noProof="1" smtClean="0">
                    <a:solidFill>
                      <a:srgbClr val="FFFFFF">
                        <a:lumMod val="50000"/>
                      </a:srgbClr>
                    </a:solidFill>
                    <a:latin typeface="Arial" panose="020B0604020202020204" pitchFamily="34" charset="0"/>
                    <a:cs typeface="Arial" panose="020B0604020202020204" pitchFamily="34" charset="0"/>
                  </a:rPr>
                  <a:t>Indsæt Titel/beskrivelse hvor der står </a:t>
                </a:r>
                <a:r>
                  <a:rPr lang="da-DK" sz="900" b="1" noProof="1" smtClean="0">
                    <a:solidFill>
                      <a:srgbClr val="FFFFFF">
                        <a:lumMod val="50000"/>
                      </a:srgbClr>
                    </a:solidFill>
                    <a:latin typeface="Arial" panose="020B0604020202020204" pitchFamily="34" charset="0"/>
                    <a:cs typeface="Arial" panose="020B0604020202020204" pitchFamily="34" charset="0"/>
                  </a:rPr>
                  <a:t>Titel/beskrivelse</a:t>
                </a:r>
              </a:p>
              <a:p>
                <a:pPr algn="r" eaLnBrk="1" hangingPunct="1">
                  <a:spcAft>
                    <a:spcPts val="250"/>
                  </a:spcAft>
                  <a:defRPr/>
                </a:pPr>
                <a:r>
                  <a:rPr lang="da-DK" sz="900" b="1" noProof="1" smtClean="0">
                    <a:solidFill>
                      <a:srgbClr val="FFFFFF">
                        <a:lumMod val="50000"/>
                      </a:srgbClr>
                    </a:solidFill>
                    <a:latin typeface="Arial" panose="020B0604020202020204" pitchFamily="34" charset="0"/>
                    <a:cs typeface="Arial" panose="020B0604020202020204" pitchFamily="34" charset="0"/>
                  </a:rPr>
                  <a:t>5. </a:t>
                </a:r>
                <a:r>
                  <a:rPr lang="da-DK" sz="900" noProof="1" smtClean="0">
                    <a:solidFill>
                      <a:srgbClr val="FFFFFF">
                        <a:lumMod val="50000"/>
                      </a:srgbClr>
                    </a:solidFill>
                    <a:latin typeface="Arial" panose="020B0604020202020204" pitchFamily="34" charset="0"/>
                    <a:cs typeface="Arial" panose="020B0604020202020204" pitchFamily="34" charset="0"/>
                  </a:rPr>
                  <a:t>Vælg </a:t>
                </a:r>
                <a:r>
                  <a:rPr lang="da-DK" sz="900" b="1" noProof="1" smtClean="0">
                    <a:solidFill>
                      <a:srgbClr val="FFFFFF">
                        <a:lumMod val="50000"/>
                      </a:srgbClr>
                    </a:solidFill>
                    <a:latin typeface="Arial" panose="020B0604020202020204" pitchFamily="34" charset="0"/>
                    <a:cs typeface="Arial" panose="020B0604020202020204" pitchFamily="34" charset="0"/>
                  </a:rPr>
                  <a:t>Anvend på alle </a:t>
                </a:r>
                <a:r>
                  <a:rPr lang="da-DK" sz="900" noProof="1" smtClean="0">
                    <a:solidFill>
                      <a:srgbClr val="FFFFFF">
                        <a:lumMod val="50000"/>
                      </a:srgbClr>
                    </a:solidFill>
                    <a:latin typeface="Arial" panose="020B0604020202020204" pitchFamily="34" charset="0"/>
                    <a:cs typeface="Arial" panose="020B0604020202020204" pitchFamily="34" charset="0"/>
                  </a:rPr>
                  <a:t>eller </a:t>
                </a:r>
                <a:r>
                  <a:rPr lang="da-DK" sz="900" b="1" noProof="1" smtClean="0">
                    <a:solidFill>
                      <a:srgbClr val="FFFFFF">
                        <a:lumMod val="50000"/>
                      </a:srgbClr>
                    </a:solidFill>
                    <a:latin typeface="Arial" panose="020B0604020202020204" pitchFamily="34" charset="0"/>
                    <a:cs typeface="Arial" panose="020B0604020202020204" pitchFamily="34" charset="0"/>
                  </a:rPr>
                  <a:t>Anvend</a:t>
                </a:r>
                <a:r>
                  <a:rPr lang="da-DK" sz="900" noProof="1" smtClean="0">
                    <a:solidFill>
                      <a:srgbClr val="FFFFFF">
                        <a:lumMod val="50000"/>
                      </a:srgbClr>
                    </a:solidFill>
                    <a:latin typeface="Arial" panose="020B0604020202020204" pitchFamily="34" charset="0"/>
                    <a:cs typeface="Arial" panose="020B0604020202020204" pitchFamily="34" charset="0"/>
                  </a:rPr>
                  <a:t> hvis det kun skal være på et enkel slide</a:t>
                </a:r>
              </a:p>
            </p:txBody>
          </p:sp>
          <p:grpSp>
            <p:nvGrpSpPr>
              <p:cNvPr id="9" name="Gruppe 8"/>
              <p:cNvGrpSpPr/>
              <p:nvPr userDrawn="1"/>
            </p:nvGrpSpPr>
            <p:grpSpPr>
              <a:xfrm>
                <a:off x="-2167432" y="5314312"/>
                <a:ext cx="2046559" cy="1463060"/>
                <a:chOff x="-2364901" y="4975472"/>
                <a:chExt cx="2046559" cy="1463060"/>
              </a:xfrm>
            </p:grpSpPr>
            <p:pic>
              <p:nvPicPr>
                <p:cNvPr id="2" name="Billede 1"/>
                <p:cNvPicPr>
                  <a:picLocks noChangeAspect="1"/>
                </p:cNvPicPr>
                <p:nvPr userDrawn="1"/>
              </p:nvPicPr>
              <p:blipFill>
                <a:blip r:embed="rId2"/>
                <a:stretch>
                  <a:fillRect/>
                </a:stretch>
              </p:blipFill>
              <p:spPr>
                <a:xfrm>
                  <a:off x="-2364901" y="4975472"/>
                  <a:ext cx="2046559" cy="1463060"/>
                </a:xfrm>
                <a:prstGeom prst="rect">
                  <a:avLst/>
                </a:prstGeom>
              </p:spPr>
            </p:pic>
            <p:sp>
              <p:nvSpPr>
                <p:cNvPr id="7" name="Rektangel 6"/>
                <p:cNvSpPr/>
                <p:nvPr userDrawn="1"/>
              </p:nvSpPr>
              <p:spPr>
                <a:xfrm>
                  <a:off x="-2157169" y="5721682"/>
                  <a:ext cx="1364573" cy="1081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smtClean="0">
                    <a:solidFill>
                      <a:srgbClr val="FFFFFF"/>
                    </a:solidFill>
                  </a:endParaRPr>
                </a:p>
              </p:txBody>
            </p:sp>
            <p:sp>
              <p:nvSpPr>
                <p:cNvPr id="23" name="Rektangel 22"/>
                <p:cNvSpPr/>
                <p:nvPr userDrawn="1"/>
              </p:nvSpPr>
              <p:spPr>
                <a:xfrm>
                  <a:off x="-2202172" y="5952717"/>
                  <a:ext cx="1409576" cy="104575"/>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smtClean="0">
                    <a:solidFill>
                      <a:srgbClr val="FFFFFF"/>
                    </a:solidFill>
                  </a:endParaRPr>
                </a:p>
              </p:txBody>
            </p:sp>
          </p:grpSp>
        </p:grpSp>
        <p:pic>
          <p:nvPicPr>
            <p:cNvPr id="24" name="Billede 1"/>
            <p:cNvPicPr>
              <a:picLocks noChangeAspect="1"/>
            </p:cNvPicPr>
            <p:nvPr userDrawn="1"/>
          </p:nvPicPr>
          <p:blipFill rotWithShape="1">
            <a:blip r:embed="rId2"/>
            <a:srcRect l="6362" t="63226" r="91404" b="33649"/>
            <a:stretch/>
          </p:blipFill>
          <p:spPr>
            <a:xfrm>
              <a:off x="-2072073" y="6166241"/>
              <a:ext cx="45719" cy="45719"/>
            </a:xfrm>
            <a:prstGeom prst="rect">
              <a:avLst/>
            </a:prstGeom>
          </p:spPr>
        </p:pic>
      </p:grpSp>
      <p:grpSp>
        <p:nvGrpSpPr>
          <p:cNvPr id="26" name="Logo"/>
          <p:cNvGrpSpPr/>
          <p:nvPr userDrawn="1"/>
        </p:nvGrpSpPr>
        <p:grpSpPr>
          <a:xfrm>
            <a:off x="457200" y="1584000"/>
            <a:ext cx="687600" cy="687600"/>
            <a:chOff x="457200" y="5718575"/>
            <a:chExt cx="687600" cy="687600"/>
          </a:xfrm>
        </p:grpSpPr>
        <p:pic>
          <p:nvPicPr>
            <p:cNvPr id="27" name="Logo H"/>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8" name="Regi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29918802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368003" y="872716"/>
            <a:ext cx="7092001" cy="1161947"/>
          </a:xfrm>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2" name="Gruppe 11"/>
          <p:cNvGrpSpPr/>
          <p:nvPr userDrawn="1"/>
        </p:nvGrpSpPr>
        <p:grpSpPr>
          <a:xfrm>
            <a:off x="-1980727" y="2393789"/>
            <a:ext cx="1833562" cy="2894126"/>
            <a:chOff x="-1980728" y="1411288"/>
            <a:chExt cx="1833563" cy="2894127"/>
          </a:xfrm>
        </p:grpSpPr>
        <p:sp>
          <p:nvSpPr>
            <p:cNvPr id="13" name="AutoShape 4"/>
            <p:cNvSpPr>
              <a:spLocks/>
            </p:cNvSpPr>
            <p:nvPr userDrawn="1"/>
          </p:nvSpPr>
          <p:spPr bwMode="gray">
            <a:xfrm>
              <a:off x="-1980728" y="1411288"/>
              <a:ext cx="1830389" cy="28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1. Niveau = Bullets 22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5. – 9. Niveau = Bullets 16 - 10 pkt</a:t>
              </a: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grpSp>
      </p:grpSp>
      <p:sp>
        <p:nvSpPr>
          <p:cNvPr id="3" name="Pladsholder til indhold 2"/>
          <p:cNvSpPr>
            <a:spLocks noGrp="1"/>
          </p:cNvSpPr>
          <p:nvPr>
            <p:ph sz="quarter" idx="13" hasCustomPrompt="1"/>
          </p:nvPr>
        </p:nvSpPr>
        <p:spPr>
          <a:xfrm>
            <a:off x="1368430" y="2327276"/>
            <a:ext cx="7091363" cy="3160713"/>
          </a:xfrm>
        </p:spPr>
        <p:txBody>
          <a:bodyPr/>
          <a:lstStyle/>
          <a:p>
            <a:pPr lvl="0"/>
            <a:r>
              <a:rPr lang="da-DK" dirty="0" smtClean="0"/>
              <a:t>Brødtekst 22pt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21" name="Pladsholder til tekst 3"/>
          <p:cNvSpPr>
            <a:spLocks noGrp="1"/>
          </p:cNvSpPr>
          <p:nvPr>
            <p:ph type="body" sz="quarter" idx="14"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3"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12166870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tekstspal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8" name="Gruppe 7"/>
          <p:cNvGrpSpPr/>
          <p:nvPr userDrawn="1"/>
        </p:nvGrpSpPr>
        <p:grpSpPr>
          <a:xfrm>
            <a:off x="-1980727" y="2393789"/>
            <a:ext cx="1833562" cy="2894126"/>
            <a:chOff x="-1980728" y="1411288"/>
            <a:chExt cx="1833563" cy="2894127"/>
          </a:xfrm>
        </p:grpSpPr>
        <p:sp>
          <p:nvSpPr>
            <p:cNvPr id="9" name="AutoShape 4"/>
            <p:cNvSpPr>
              <a:spLocks/>
            </p:cNvSpPr>
            <p:nvPr userDrawn="1"/>
          </p:nvSpPr>
          <p:spPr bwMode="gray">
            <a:xfrm>
              <a:off x="-1980728" y="1411288"/>
              <a:ext cx="1830389" cy="28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1. Niveau = Bullets 18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2. Niveau = Bullets 18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3. Niveau = Bullets 16 pkt</a:t>
              </a:r>
            </a:p>
            <a:p>
              <a:pPr algn="r" eaLnBrk="1" hangingPunct="1">
                <a:spcBef>
                  <a:spcPct val="0"/>
                </a:spcBef>
                <a:spcAft>
                  <a:spcPts val="240"/>
                </a:spcAft>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4. Niveau = Bullets 14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5. Niveau = Bullets 12 pkt</a:t>
              </a: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p:txBody>
        </p:sp>
        <p:grpSp>
          <p:nvGrpSpPr>
            <p:cNvPr id="10" name="Gruppe 9"/>
            <p:cNvGrpSpPr/>
            <p:nvPr userDrawn="1"/>
          </p:nvGrpSpPr>
          <p:grpSpPr>
            <a:xfrm>
              <a:off x="-604365" y="3126445"/>
              <a:ext cx="457200" cy="209550"/>
              <a:chOff x="10615613" y="1808820"/>
              <a:chExt cx="457200" cy="20955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grpSp>
        <p:grpSp>
          <p:nvGrpSpPr>
            <p:cNvPr id="13" name="Gruppe 12"/>
            <p:cNvGrpSpPr/>
            <p:nvPr userDrawn="1"/>
          </p:nvGrpSpPr>
          <p:grpSpPr>
            <a:xfrm>
              <a:off x="-599603" y="3918533"/>
              <a:ext cx="438150" cy="209550"/>
              <a:chOff x="10620375" y="2651782"/>
              <a:chExt cx="438150" cy="20955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sp>
            <p:nvSpPr>
              <p:cNvPr id="16"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grpSp>
      </p:grpSp>
      <p:sp>
        <p:nvSpPr>
          <p:cNvPr id="7" name="Pladsholder til indhold 6"/>
          <p:cNvSpPr>
            <a:spLocks noGrp="1"/>
          </p:cNvSpPr>
          <p:nvPr>
            <p:ph sz="quarter" idx="13" hasCustomPrompt="1"/>
          </p:nvPr>
        </p:nvSpPr>
        <p:spPr>
          <a:xfrm>
            <a:off x="1368001" y="2327276"/>
            <a:ext cx="3429000"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9" name="Pladsholder til indhold 6"/>
          <p:cNvSpPr>
            <a:spLocks noGrp="1"/>
          </p:cNvSpPr>
          <p:nvPr>
            <p:ph sz="quarter" idx="14" hasCustomPrompt="1"/>
          </p:nvPr>
        </p:nvSpPr>
        <p:spPr>
          <a:xfrm>
            <a:off x="5021801" y="2329200"/>
            <a:ext cx="3429000"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20" name="Pladsholder til tekst 3"/>
          <p:cNvSpPr>
            <a:spLocks noGrp="1"/>
          </p:cNvSpPr>
          <p:nvPr>
            <p:ph type="body" sz="quarter" idx="15"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2"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26444342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t felt billede">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1" y="4838163"/>
            <a:ext cx="7086599"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16pt i to eller max tre linjer</a:t>
            </a:r>
          </a:p>
        </p:txBody>
      </p:sp>
      <p:sp>
        <p:nvSpPr>
          <p:cNvPr id="8" name="Pladsholder til billede 2"/>
          <p:cNvSpPr>
            <a:spLocks noGrp="1"/>
          </p:cNvSpPr>
          <p:nvPr>
            <p:ph type="pic" sz="quarter" idx="16" hasCustomPrompt="1"/>
          </p:nvPr>
        </p:nvSpPr>
        <p:spPr>
          <a:xfrm>
            <a:off x="1368001" y="1362269"/>
            <a:ext cx="7086599" cy="3340360"/>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3" name="Gruppe 12"/>
          <p:cNvGrpSpPr>
            <a:grpSpLocks/>
          </p:cNvGrpSpPr>
          <p:nvPr userDrawn="1"/>
        </p:nvGrpSpPr>
        <p:grpSpPr bwMode="auto">
          <a:xfrm>
            <a:off x="-2186214" y="1362272"/>
            <a:ext cx="2032001" cy="2211833"/>
            <a:chOff x="6573838" y="3603625"/>
            <a:chExt cx="2032000" cy="2211717"/>
          </a:xfrm>
        </p:grpSpPr>
        <p:sp>
          <p:nvSpPr>
            <p:cNvPr id="14" name="TextBox 12"/>
            <p:cNvSpPr txBox="1">
              <a:spLocks noChangeArrowheads="1"/>
            </p:cNvSpPr>
            <p:nvPr/>
          </p:nvSpPr>
          <p:spPr bwMode="auto">
            <a:xfrm>
              <a:off x="6573838" y="3603625"/>
              <a:ext cx="2032000" cy="18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1.</a:t>
              </a:r>
              <a:r>
                <a:rPr lang="da-DK" sz="900" noProof="1" smtClean="0">
                  <a:solidFill>
                    <a:srgbClr val="FFFFFF">
                      <a:lumMod val="50000"/>
                    </a:srgbClr>
                  </a:solidFill>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2. </a:t>
              </a:r>
              <a:r>
                <a:rPr lang="da-DK" sz="900" noProof="1" smtClean="0">
                  <a:solidFill>
                    <a:srgbClr val="FFFFFF">
                      <a:lumMod val="50000"/>
                    </a:srgbClr>
                  </a:solidFill>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3. </a:t>
              </a:r>
              <a:r>
                <a:rPr lang="da-DK" sz="900" noProof="1" smtClean="0">
                  <a:solidFill>
                    <a:srgbClr val="FFFFFF">
                      <a:lumMod val="50000"/>
                    </a:srgbClr>
                  </a:solidFill>
                  <a:ea typeface="Verdana" panose="020B0604030504040204" pitchFamily="34" charset="0"/>
                  <a:cs typeface="Arial" panose="020B0604020202020204" pitchFamily="34" charset="0"/>
                </a:rPr>
                <a:t>Klik </a:t>
              </a:r>
              <a:r>
                <a:rPr lang="da-DK" sz="900" b="1" noProof="1" smtClean="0">
                  <a:solidFill>
                    <a:srgbClr val="FFFFFF">
                      <a:lumMod val="50000"/>
                    </a:srgbClr>
                  </a:solidFill>
                  <a:ea typeface="Verdana" panose="020B0604030504040204" pitchFamily="34" charset="0"/>
                  <a:cs typeface="Arial" panose="020B0604020202020204" pitchFamily="34" charset="0"/>
                </a:rPr>
                <a:t>Beskær </a:t>
              </a:r>
              <a:r>
                <a:rPr lang="da-DK" sz="900" noProof="1" smtClean="0">
                  <a:solidFill>
                    <a:srgbClr val="FFFFFF">
                      <a:lumMod val="50000"/>
                    </a:srgbClr>
                  </a:solidFill>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rgbClr val="FFFFFF">
                      <a:lumMod val="50000"/>
                    </a:srgbClr>
                  </a:solidFill>
                  <a:ea typeface="Verdana" panose="020B0604030504040204" pitchFamily="34" charset="0"/>
                  <a:cs typeface="Arial" panose="020B0604020202020204" pitchFamily="34" charset="0"/>
                </a:rPr>
                <a:t>4. </a:t>
              </a:r>
              <a:r>
                <a:rPr lang="da-DK" altLang="da-DK" sz="900" noProof="1" smtClean="0">
                  <a:solidFill>
                    <a:srgbClr val="FFFFFF">
                      <a:lumMod val="50000"/>
                    </a:srgbClr>
                  </a:solidFill>
                  <a:ea typeface="Verdana" panose="020B0604030504040204" pitchFamily="34" charset="0"/>
                  <a:cs typeface="Arial" panose="020B0604020202020204" pitchFamily="34" charset="0"/>
                </a:rPr>
                <a:t>Ønsker du at skalere billedet, så hold </a:t>
              </a:r>
              <a:r>
                <a:rPr lang="da-DK" altLang="da-DK" sz="900" b="1" noProof="1" smtClean="0">
                  <a:solidFill>
                    <a:srgbClr val="FFFFFF">
                      <a:lumMod val="50000"/>
                    </a:srgbClr>
                  </a:solidFill>
                  <a:ea typeface="Verdana" panose="020B0604030504040204" pitchFamily="34" charset="0"/>
                  <a:cs typeface="Arial" panose="020B0604020202020204" pitchFamily="34" charset="0"/>
                </a:rPr>
                <a:t>SHIFT</a:t>
              </a:r>
              <a:r>
                <a:rPr lang="da-DK" altLang="da-DK" sz="900" noProof="1" smtClean="0">
                  <a:solidFill>
                    <a:srgbClr val="FFFFFF">
                      <a:lumMod val="50000"/>
                    </a:srgbClr>
                  </a:solidFill>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solidFill>
                    <a:srgbClr val="FFFFFF"/>
                  </a:solidFill>
                </a:endParaRPr>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1"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4173492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t felt ">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1" y="4838163"/>
            <a:ext cx="7086599"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16pt i to eller max tre linjer</a:t>
            </a:r>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3" name="Gruppe 12"/>
          <p:cNvGrpSpPr>
            <a:grpSpLocks/>
          </p:cNvGrpSpPr>
          <p:nvPr userDrawn="1"/>
        </p:nvGrpSpPr>
        <p:grpSpPr bwMode="auto">
          <a:xfrm>
            <a:off x="-2186214" y="1362272"/>
            <a:ext cx="2032001" cy="2211833"/>
            <a:chOff x="6573838" y="3603625"/>
            <a:chExt cx="2032000" cy="2211717"/>
          </a:xfrm>
        </p:grpSpPr>
        <p:sp>
          <p:nvSpPr>
            <p:cNvPr id="14" name="TextBox 12"/>
            <p:cNvSpPr txBox="1">
              <a:spLocks noChangeArrowheads="1"/>
            </p:cNvSpPr>
            <p:nvPr/>
          </p:nvSpPr>
          <p:spPr bwMode="auto">
            <a:xfrm>
              <a:off x="6573838" y="3603625"/>
              <a:ext cx="2032000" cy="18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1.</a:t>
              </a:r>
              <a:r>
                <a:rPr lang="da-DK" sz="900" noProof="1" smtClean="0">
                  <a:solidFill>
                    <a:srgbClr val="FFFFFF">
                      <a:lumMod val="50000"/>
                    </a:srgbClr>
                  </a:solidFill>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2. </a:t>
              </a:r>
              <a:r>
                <a:rPr lang="da-DK" sz="900" noProof="1" smtClean="0">
                  <a:solidFill>
                    <a:srgbClr val="FFFFFF">
                      <a:lumMod val="50000"/>
                    </a:srgbClr>
                  </a:solidFill>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3. </a:t>
              </a:r>
              <a:r>
                <a:rPr lang="da-DK" sz="900" noProof="1" smtClean="0">
                  <a:solidFill>
                    <a:srgbClr val="FFFFFF">
                      <a:lumMod val="50000"/>
                    </a:srgbClr>
                  </a:solidFill>
                  <a:ea typeface="Verdana" panose="020B0604030504040204" pitchFamily="34" charset="0"/>
                  <a:cs typeface="Arial" panose="020B0604020202020204" pitchFamily="34" charset="0"/>
                </a:rPr>
                <a:t>Klik </a:t>
              </a:r>
              <a:r>
                <a:rPr lang="da-DK" sz="900" b="1" noProof="1" smtClean="0">
                  <a:solidFill>
                    <a:srgbClr val="FFFFFF">
                      <a:lumMod val="50000"/>
                    </a:srgbClr>
                  </a:solidFill>
                  <a:ea typeface="Verdana" panose="020B0604030504040204" pitchFamily="34" charset="0"/>
                  <a:cs typeface="Arial" panose="020B0604020202020204" pitchFamily="34" charset="0"/>
                </a:rPr>
                <a:t>Beskær </a:t>
              </a:r>
              <a:r>
                <a:rPr lang="da-DK" sz="900" noProof="1" smtClean="0">
                  <a:solidFill>
                    <a:srgbClr val="FFFFFF">
                      <a:lumMod val="50000"/>
                    </a:srgbClr>
                  </a:solidFill>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rgbClr val="FFFFFF">
                      <a:lumMod val="50000"/>
                    </a:srgbClr>
                  </a:solidFill>
                  <a:ea typeface="Verdana" panose="020B0604030504040204" pitchFamily="34" charset="0"/>
                  <a:cs typeface="Arial" panose="020B0604020202020204" pitchFamily="34" charset="0"/>
                </a:rPr>
                <a:t>4. </a:t>
              </a:r>
              <a:r>
                <a:rPr lang="da-DK" altLang="da-DK" sz="900" noProof="1" smtClean="0">
                  <a:solidFill>
                    <a:srgbClr val="FFFFFF">
                      <a:lumMod val="50000"/>
                    </a:srgbClr>
                  </a:solidFill>
                  <a:ea typeface="Verdana" panose="020B0604030504040204" pitchFamily="34" charset="0"/>
                  <a:cs typeface="Arial" panose="020B0604020202020204" pitchFamily="34" charset="0"/>
                </a:rPr>
                <a:t>Ønsker du at skalere billedet, så hold </a:t>
              </a:r>
              <a:r>
                <a:rPr lang="da-DK" altLang="da-DK" sz="900" b="1" noProof="1" smtClean="0">
                  <a:solidFill>
                    <a:srgbClr val="FFFFFF">
                      <a:lumMod val="50000"/>
                    </a:srgbClr>
                  </a:solidFill>
                  <a:ea typeface="Verdana" panose="020B0604030504040204" pitchFamily="34" charset="0"/>
                  <a:cs typeface="Arial" panose="020B0604020202020204" pitchFamily="34" charset="0"/>
                </a:rPr>
                <a:t>SHIFT</a:t>
              </a:r>
              <a:r>
                <a:rPr lang="da-DK" altLang="da-DK" sz="900" noProof="1" smtClean="0">
                  <a:solidFill>
                    <a:srgbClr val="FFFFFF">
                      <a:lumMod val="50000"/>
                    </a:srgbClr>
                  </a:solidFill>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solidFill>
                    <a:srgbClr val="FFFFFF"/>
                  </a:solidFill>
                </a:endParaRPr>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Pladsholder til indhold 2"/>
          <p:cNvSpPr>
            <a:spLocks noGrp="1"/>
          </p:cNvSpPr>
          <p:nvPr>
            <p:ph sz="quarter" idx="17" hasCustomPrompt="1"/>
          </p:nvPr>
        </p:nvSpPr>
        <p:spPr>
          <a:xfrm>
            <a:off x="1368428" y="1362075"/>
            <a:ext cx="7088401" cy="3340800"/>
          </a:xfrm>
        </p:spPr>
        <p:txBody>
          <a:bodyPr/>
          <a:lstStyle>
            <a:lvl1pPr>
              <a:defRPr baseline="0"/>
            </a:lvl1pPr>
          </a:lstStyle>
          <a:p>
            <a:pPr lvl="0"/>
            <a:r>
              <a:rPr lang="da-DK" dirty="0" smtClean="0"/>
              <a:t>Brødtekst 22pt skrives her, eller tabel og diagram indsættes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20"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2"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34749975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felter">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1" y="4985492"/>
            <a:ext cx="3317874" cy="558000"/>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25" name="Pladsholder til billede 2"/>
          <p:cNvSpPr>
            <a:spLocks noGrp="1"/>
          </p:cNvSpPr>
          <p:nvPr>
            <p:ph type="pic" sz="quarter" idx="16" hasCustomPrompt="1"/>
          </p:nvPr>
        </p:nvSpPr>
        <p:spPr>
          <a:xfrm>
            <a:off x="1368001" y="1366177"/>
            <a:ext cx="3317876" cy="3489649"/>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12" name="Pladsholder til tekst 3"/>
          <p:cNvSpPr>
            <a:spLocks noGrp="1"/>
          </p:cNvSpPr>
          <p:nvPr>
            <p:ph type="body" sz="quarter" idx="19" hasCustomPrompt="1"/>
          </p:nvPr>
        </p:nvSpPr>
        <p:spPr>
          <a:xfrm>
            <a:off x="4889500" y="4985492"/>
            <a:ext cx="3564000" cy="558000"/>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17" name="Pladsholder til indhold 4"/>
          <p:cNvSpPr>
            <a:spLocks noGrp="1"/>
          </p:cNvSpPr>
          <p:nvPr>
            <p:ph sz="quarter" idx="14" hasCustomPrompt="1"/>
          </p:nvPr>
        </p:nvSpPr>
        <p:spPr>
          <a:xfrm>
            <a:off x="4884809" y="1371523"/>
            <a:ext cx="3570989" cy="34884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5" name="Pladsholder til tekst 5"/>
          <p:cNvSpPr>
            <a:spLocks noGrp="1"/>
          </p:cNvSpPr>
          <p:nvPr>
            <p:ph type="body" sz="quarter" idx="20"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8" name="Gruppe 17"/>
          <p:cNvGrpSpPr>
            <a:grpSpLocks/>
          </p:cNvGrpSpPr>
          <p:nvPr userDrawn="1"/>
        </p:nvGrpSpPr>
        <p:grpSpPr bwMode="auto">
          <a:xfrm>
            <a:off x="-2186214" y="1362272"/>
            <a:ext cx="2032001" cy="2211833"/>
            <a:chOff x="6573838" y="3603625"/>
            <a:chExt cx="2032000" cy="2211717"/>
          </a:xfrm>
        </p:grpSpPr>
        <p:sp>
          <p:nvSpPr>
            <p:cNvPr id="19" name="TextBox 12"/>
            <p:cNvSpPr txBox="1">
              <a:spLocks noChangeArrowheads="1"/>
            </p:cNvSpPr>
            <p:nvPr/>
          </p:nvSpPr>
          <p:spPr bwMode="auto">
            <a:xfrm>
              <a:off x="6573838" y="3603625"/>
              <a:ext cx="2032000" cy="18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1.</a:t>
              </a:r>
              <a:r>
                <a:rPr lang="da-DK" sz="900" noProof="1" smtClean="0">
                  <a:solidFill>
                    <a:srgbClr val="FFFFFF">
                      <a:lumMod val="50000"/>
                    </a:srgbClr>
                  </a:solidFill>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2. </a:t>
              </a:r>
              <a:r>
                <a:rPr lang="da-DK" sz="900" noProof="1" smtClean="0">
                  <a:solidFill>
                    <a:srgbClr val="FFFFFF">
                      <a:lumMod val="50000"/>
                    </a:srgbClr>
                  </a:solidFill>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3. </a:t>
              </a:r>
              <a:r>
                <a:rPr lang="da-DK" sz="900" noProof="1" smtClean="0">
                  <a:solidFill>
                    <a:srgbClr val="FFFFFF">
                      <a:lumMod val="50000"/>
                    </a:srgbClr>
                  </a:solidFill>
                  <a:ea typeface="Verdana" panose="020B0604030504040204" pitchFamily="34" charset="0"/>
                  <a:cs typeface="Arial" panose="020B0604020202020204" pitchFamily="34" charset="0"/>
                </a:rPr>
                <a:t>Klik </a:t>
              </a:r>
              <a:r>
                <a:rPr lang="da-DK" sz="900" b="1" noProof="1" smtClean="0">
                  <a:solidFill>
                    <a:srgbClr val="FFFFFF">
                      <a:lumMod val="50000"/>
                    </a:srgbClr>
                  </a:solidFill>
                  <a:ea typeface="Verdana" panose="020B0604030504040204" pitchFamily="34" charset="0"/>
                  <a:cs typeface="Arial" panose="020B0604020202020204" pitchFamily="34" charset="0"/>
                </a:rPr>
                <a:t>Beskær </a:t>
              </a:r>
              <a:r>
                <a:rPr lang="da-DK" sz="900" noProof="1" smtClean="0">
                  <a:solidFill>
                    <a:srgbClr val="FFFFFF">
                      <a:lumMod val="50000"/>
                    </a:srgbClr>
                  </a:solidFill>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rgbClr val="FFFFFF">
                      <a:lumMod val="50000"/>
                    </a:srgbClr>
                  </a:solidFill>
                  <a:ea typeface="Verdana" panose="020B0604030504040204" pitchFamily="34" charset="0"/>
                  <a:cs typeface="Arial" panose="020B0604020202020204" pitchFamily="34" charset="0"/>
                </a:rPr>
                <a:t>4. </a:t>
              </a:r>
              <a:r>
                <a:rPr lang="da-DK" altLang="da-DK" sz="900" noProof="1" smtClean="0">
                  <a:solidFill>
                    <a:srgbClr val="FFFFFF">
                      <a:lumMod val="50000"/>
                    </a:srgbClr>
                  </a:solidFill>
                  <a:ea typeface="Verdana" panose="020B0604030504040204" pitchFamily="34" charset="0"/>
                  <a:cs typeface="Arial" panose="020B0604020202020204" pitchFamily="34" charset="0"/>
                </a:rPr>
                <a:t>Ønsker du at skalere billedet, så hold </a:t>
              </a:r>
              <a:r>
                <a:rPr lang="da-DK" altLang="da-DK" sz="900" b="1" noProof="1" smtClean="0">
                  <a:solidFill>
                    <a:srgbClr val="FFFFFF">
                      <a:lumMod val="50000"/>
                    </a:srgbClr>
                  </a:solidFill>
                  <a:ea typeface="Verdana" panose="020B0604030504040204" pitchFamily="34" charset="0"/>
                  <a:cs typeface="Arial" panose="020B0604020202020204" pitchFamily="34" charset="0"/>
                </a:rPr>
                <a:t>SHIFT</a:t>
              </a:r>
              <a:r>
                <a:rPr lang="da-DK" altLang="da-DK" sz="900" noProof="1" smtClean="0">
                  <a:solidFill>
                    <a:srgbClr val="FFFFFF">
                      <a:lumMod val="50000"/>
                    </a:srgbClr>
                  </a:solidFill>
                  <a:ea typeface="Verdana" panose="020B0604030504040204" pitchFamily="34" charset="0"/>
                  <a:cs typeface="Arial" panose="020B0604020202020204" pitchFamily="34" charset="0"/>
                </a:rPr>
                <a:t>-knappen nede, mens der trækkes i billedets hjørner</a:t>
              </a:r>
            </a:p>
          </p:txBody>
        </p:sp>
        <p:grpSp>
          <p:nvGrpSpPr>
            <p:cNvPr id="20" name="Gruppe 1"/>
            <p:cNvGrpSpPr>
              <a:grpSpLocks/>
            </p:cNvGrpSpPr>
            <p:nvPr/>
          </p:nvGrpSpPr>
          <p:grpSpPr bwMode="auto">
            <a:xfrm>
              <a:off x="8227557" y="5472327"/>
              <a:ext cx="331787" cy="343015"/>
              <a:chOff x="8227737" y="5472259"/>
              <a:chExt cx="331631" cy="343667"/>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solidFill>
                    <a:srgbClr val="FFFFFF"/>
                  </a:solidFill>
                </a:endParaRPr>
              </a:p>
            </p:txBody>
          </p:sp>
        </p:gr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7163043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lt &amp; tekstsp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8001" y="908722"/>
            <a:ext cx="7091788" cy="1125943"/>
          </a:xfrm>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7" name="Gruppe 16"/>
          <p:cNvGrpSpPr>
            <a:grpSpLocks/>
          </p:cNvGrpSpPr>
          <p:nvPr userDrawn="1"/>
        </p:nvGrpSpPr>
        <p:grpSpPr bwMode="auto">
          <a:xfrm>
            <a:off x="-2186214" y="2328866"/>
            <a:ext cx="2032001" cy="2211833"/>
            <a:chOff x="6573838" y="3603625"/>
            <a:chExt cx="2032000" cy="2211717"/>
          </a:xfrm>
        </p:grpSpPr>
        <p:sp>
          <p:nvSpPr>
            <p:cNvPr id="18" name="TextBox 12"/>
            <p:cNvSpPr txBox="1">
              <a:spLocks noChangeArrowheads="1"/>
            </p:cNvSpPr>
            <p:nvPr/>
          </p:nvSpPr>
          <p:spPr bwMode="auto">
            <a:xfrm>
              <a:off x="6573838" y="3603625"/>
              <a:ext cx="2032000" cy="18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1.</a:t>
              </a:r>
              <a:r>
                <a:rPr lang="da-DK" sz="900" noProof="1" smtClean="0">
                  <a:solidFill>
                    <a:srgbClr val="FFFFFF">
                      <a:lumMod val="50000"/>
                    </a:srgbClr>
                  </a:solidFill>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2. </a:t>
              </a:r>
              <a:r>
                <a:rPr lang="da-DK" sz="900" noProof="1" smtClean="0">
                  <a:solidFill>
                    <a:srgbClr val="FFFFFF">
                      <a:lumMod val="50000"/>
                    </a:srgbClr>
                  </a:solidFill>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3. </a:t>
              </a:r>
              <a:r>
                <a:rPr lang="da-DK" sz="900" noProof="1" smtClean="0">
                  <a:solidFill>
                    <a:srgbClr val="FFFFFF">
                      <a:lumMod val="50000"/>
                    </a:srgbClr>
                  </a:solidFill>
                  <a:ea typeface="Verdana" panose="020B0604030504040204" pitchFamily="34" charset="0"/>
                  <a:cs typeface="Arial" panose="020B0604020202020204" pitchFamily="34" charset="0"/>
                </a:rPr>
                <a:t>Klik </a:t>
              </a:r>
              <a:r>
                <a:rPr lang="da-DK" sz="900" b="1" noProof="1" smtClean="0">
                  <a:solidFill>
                    <a:srgbClr val="FFFFFF">
                      <a:lumMod val="50000"/>
                    </a:srgbClr>
                  </a:solidFill>
                  <a:ea typeface="Verdana" panose="020B0604030504040204" pitchFamily="34" charset="0"/>
                  <a:cs typeface="Arial" panose="020B0604020202020204" pitchFamily="34" charset="0"/>
                </a:rPr>
                <a:t>Beskær </a:t>
              </a:r>
              <a:r>
                <a:rPr lang="da-DK" sz="900" noProof="1" smtClean="0">
                  <a:solidFill>
                    <a:srgbClr val="FFFFFF">
                      <a:lumMod val="50000"/>
                    </a:srgbClr>
                  </a:solidFill>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rgbClr val="FFFFFF">
                      <a:lumMod val="50000"/>
                    </a:srgbClr>
                  </a:solidFill>
                  <a:ea typeface="Verdana" panose="020B0604030504040204" pitchFamily="34" charset="0"/>
                  <a:cs typeface="Arial" panose="020B0604020202020204" pitchFamily="34" charset="0"/>
                </a:rPr>
                <a:t>4. </a:t>
              </a:r>
              <a:r>
                <a:rPr lang="da-DK" altLang="da-DK" sz="900" noProof="1" smtClean="0">
                  <a:solidFill>
                    <a:srgbClr val="FFFFFF">
                      <a:lumMod val="50000"/>
                    </a:srgbClr>
                  </a:solidFill>
                  <a:ea typeface="Verdana" panose="020B0604030504040204" pitchFamily="34" charset="0"/>
                  <a:cs typeface="Arial" panose="020B0604020202020204" pitchFamily="34" charset="0"/>
                </a:rPr>
                <a:t>Ønsker du at skalere billedet, så hold </a:t>
              </a:r>
              <a:r>
                <a:rPr lang="da-DK" altLang="da-DK" sz="900" b="1" noProof="1" smtClean="0">
                  <a:solidFill>
                    <a:srgbClr val="FFFFFF">
                      <a:lumMod val="50000"/>
                    </a:srgbClr>
                  </a:solidFill>
                  <a:ea typeface="Verdana" panose="020B0604030504040204" pitchFamily="34" charset="0"/>
                  <a:cs typeface="Arial" panose="020B0604020202020204" pitchFamily="34" charset="0"/>
                </a:rPr>
                <a:t>SHIFT</a:t>
              </a:r>
              <a:r>
                <a:rPr lang="da-DK" altLang="da-DK" sz="900" noProof="1" smtClean="0">
                  <a:solidFill>
                    <a:srgbClr val="FFFFFF">
                      <a:lumMod val="50000"/>
                    </a:srgbClr>
                  </a:solidFill>
                  <a:ea typeface="Verdana" panose="020B0604030504040204" pitchFamily="34" charset="0"/>
                  <a:cs typeface="Arial" panose="020B0604020202020204" pitchFamily="34" charset="0"/>
                </a:rPr>
                <a:t>-knappen nede, mens der trækkes i billedets hjørner</a:t>
              </a:r>
            </a:p>
          </p:txBody>
        </p:sp>
        <p:grpSp>
          <p:nvGrpSpPr>
            <p:cNvPr id="19" name="Gruppe 1"/>
            <p:cNvGrpSpPr>
              <a:grpSpLocks/>
            </p:cNvGrpSpPr>
            <p:nvPr/>
          </p:nvGrpSpPr>
          <p:grpSpPr bwMode="auto">
            <a:xfrm>
              <a:off x="8227557" y="5472327"/>
              <a:ext cx="331787" cy="343015"/>
              <a:chOff x="8227737" y="5472259"/>
              <a:chExt cx="331631" cy="343667"/>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solidFill>
                    <a:srgbClr val="FFFFFF"/>
                  </a:solidFill>
                </a:endParaRPr>
              </a:p>
            </p:txBody>
          </p:sp>
        </p:gr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Pladsholder til tekst 1"/>
          <p:cNvSpPr>
            <a:spLocks noGrp="1"/>
          </p:cNvSpPr>
          <p:nvPr>
            <p:ph type="body" sz="quarter" idx="15" hasCustomPrompt="1"/>
          </p:nvPr>
        </p:nvSpPr>
        <p:spPr>
          <a:xfrm>
            <a:off x="1371600" y="4931362"/>
            <a:ext cx="3317874" cy="556627"/>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28" name="Pladsholder til billede 2"/>
          <p:cNvSpPr>
            <a:spLocks noGrp="1"/>
          </p:cNvSpPr>
          <p:nvPr>
            <p:ph type="pic" sz="quarter" idx="17" hasCustomPrompt="1"/>
          </p:nvPr>
        </p:nvSpPr>
        <p:spPr>
          <a:xfrm>
            <a:off x="1368005" y="2328862"/>
            <a:ext cx="3319199" cy="2476561"/>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24" name="Pladsholder til indhold 3"/>
          <p:cNvSpPr>
            <a:spLocks noGrp="1"/>
          </p:cNvSpPr>
          <p:nvPr>
            <p:ph sz="quarter" idx="14" hasCustomPrompt="1"/>
          </p:nvPr>
        </p:nvSpPr>
        <p:spPr>
          <a:xfrm>
            <a:off x="4888804" y="2327276"/>
            <a:ext cx="3570989"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5" name="Pladsholder til tekst 3"/>
          <p:cNvSpPr>
            <a:spLocks noGrp="1"/>
          </p:cNvSpPr>
          <p:nvPr>
            <p:ph type="body" sz="quarter" idx="18"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3"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12002495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snit start">
    <p:spTree>
      <p:nvGrpSpPr>
        <p:cNvPr id="1" name=""/>
        <p:cNvGrpSpPr/>
        <p:nvPr/>
      </p:nvGrpSpPr>
      <p:grpSpPr>
        <a:xfrm>
          <a:off x="0" y="0"/>
          <a:ext cx="0" cy="0"/>
          <a:chOff x="0" y="0"/>
          <a:chExt cx="0" cy="0"/>
        </a:xfrm>
      </p:grpSpPr>
      <p:sp>
        <p:nvSpPr>
          <p:cNvPr id="21" name="Hvid dæk boks"/>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dirty="0" smtClean="0">
              <a:solidFill>
                <a:srgbClr val="FFFFFF"/>
              </a:solidFill>
            </a:endParaRPr>
          </a:p>
        </p:txBody>
      </p:sp>
      <p:sp>
        <p:nvSpPr>
          <p:cNvPr id="12" name="Rektangel 11"/>
          <p:cNvSpPr/>
          <p:nvPr userDrawn="1"/>
        </p:nvSpPr>
        <p:spPr>
          <a:xfrm>
            <a:off x="0" y="3"/>
            <a:ext cx="683569" cy="2038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3" name="Rektangel 12"/>
          <p:cNvSpPr/>
          <p:nvPr userDrawn="1"/>
        </p:nvSpPr>
        <p:spPr>
          <a:xfrm>
            <a:off x="0" y="2038353"/>
            <a:ext cx="683569" cy="481984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8" name="Titel 1"/>
          <p:cNvSpPr>
            <a:spLocks noGrp="1"/>
          </p:cNvSpPr>
          <p:nvPr>
            <p:ph type="title" hasCustomPrompt="1"/>
          </p:nvPr>
        </p:nvSpPr>
        <p:spPr>
          <a:xfrm>
            <a:off x="1371602" y="2708921"/>
            <a:ext cx="7086599" cy="2775893"/>
          </a:xfrm>
        </p:spPr>
        <p:txBody>
          <a:bodyPr anchor="t" anchorCtr="0"/>
          <a:lstStyle>
            <a:lvl1pPr>
              <a:defRPr sz="3700">
                <a:solidFill>
                  <a:schemeClr val="tx2"/>
                </a:solidFill>
              </a:defRPr>
            </a:lvl1pPr>
          </a:lstStyle>
          <a:p>
            <a:r>
              <a:rPr lang="da-DK" dirty="0" smtClean="0"/>
              <a:t>Overskrift 37pt skrives her</a:t>
            </a:r>
            <a:br>
              <a:rPr lang="da-DK" dirty="0" smtClean="0"/>
            </a:br>
            <a:r>
              <a:rPr lang="da-DK" dirty="0" smtClean="0"/>
              <a:t>i to eller flere linjer</a:t>
            </a:r>
            <a:endParaRPr lang="da-DK" dirty="0"/>
          </a:p>
        </p:txBody>
      </p:sp>
      <p:sp>
        <p:nvSpPr>
          <p:cNvPr id="4" name="Pladsholder til dato 3"/>
          <p:cNvSpPr>
            <a:spLocks noGrp="1"/>
          </p:cNvSpPr>
          <p:nvPr>
            <p:ph type="dt" sz="half" idx="10"/>
          </p:nvPr>
        </p:nvSpPr>
        <p:spPr/>
        <p:txBody>
          <a:bodyPr/>
          <a:lstStyle>
            <a:lvl1pPr>
              <a:defRPr>
                <a:solidFill>
                  <a:schemeClr val="tx1"/>
                </a:solidFill>
              </a:defRPr>
            </a:lvl1pPr>
          </a:lstStyle>
          <a:p>
            <a:r>
              <a:rPr lang="da-DK" dirty="0" smtClean="0">
                <a:solidFill>
                  <a:srgbClr val="333333"/>
                </a:solidFill>
              </a:rPr>
              <a:t>Navn (Sidehoved/fod)</a:t>
            </a:r>
            <a:endParaRPr lang="da-DK" dirty="0">
              <a:solidFill>
                <a:srgbClr val="333333"/>
              </a:solidFill>
            </a:endParaRPr>
          </a:p>
        </p:txBody>
      </p:sp>
      <p:sp>
        <p:nvSpPr>
          <p:cNvPr id="5" name="Pladsholder til sidefod 4"/>
          <p:cNvSpPr>
            <a:spLocks noGrp="1"/>
          </p:cNvSpPr>
          <p:nvPr>
            <p:ph type="ftr" sz="quarter" idx="11"/>
          </p:nvPr>
        </p:nvSpPr>
        <p:spPr/>
        <p:txBody>
          <a:bodyPr/>
          <a:lstStyle>
            <a:lvl1pPr>
              <a:defRPr>
                <a:solidFill>
                  <a:schemeClr val="tx1"/>
                </a:solidFill>
              </a:defRPr>
            </a:lvl1pPr>
          </a:lstStyle>
          <a:p>
            <a:r>
              <a:rPr dirty="0" smtClean="0">
                <a:solidFill>
                  <a:srgbClr val="333333"/>
                </a:solidFill>
              </a:rPr>
              <a:t>Titel/beskrivelse (Sidehoved/fod)</a:t>
            </a:r>
            <a:endParaRPr dirty="0">
              <a:solidFill>
                <a:srgbClr val="333333"/>
              </a:solidFill>
            </a:endParaRPr>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667EC89C-17A0-4E64-A6D2-B825673CEEDF}" type="slidenum">
              <a:rPr smtClean="0">
                <a:solidFill>
                  <a:srgbClr val="333333"/>
                </a:solidFill>
              </a:rPr>
              <a:pPr/>
              <a:t>‹nr.›</a:t>
            </a:fld>
            <a:endParaRPr dirty="0">
              <a:solidFill>
                <a:srgbClr val="333333"/>
              </a:solidFill>
            </a:endParaRPr>
          </a:p>
        </p:txBody>
      </p:sp>
      <p:sp>
        <p:nvSpPr>
          <p:cNvPr id="17"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grpSp>
        <p:nvGrpSpPr>
          <p:cNvPr id="19" name="Logo"/>
          <p:cNvGrpSpPr/>
          <p:nvPr userDrawn="1"/>
        </p:nvGrpSpPr>
        <p:grpSpPr>
          <a:xfrm>
            <a:off x="457200" y="1584000"/>
            <a:ext cx="687600" cy="687600"/>
            <a:chOff x="457200" y="5718575"/>
            <a:chExt cx="687600" cy="687600"/>
          </a:xfrm>
        </p:grpSpPr>
        <p:pic>
          <p:nvPicPr>
            <p:cNvPr id="20" name="Logo 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2" name="Reg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
        <p:nvSpPr>
          <p:cNvPr id="14"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28555856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368000" y="872715"/>
            <a:ext cx="7092000" cy="1161947"/>
          </a:xfrm>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smtClean="0"/>
              <a:t>Navn (Sidehoved/fod)</a:t>
            </a:r>
            <a:endParaRPr lang="da-DK" dirty="0"/>
          </a:p>
        </p:txBody>
      </p:sp>
      <p:sp>
        <p:nvSpPr>
          <p:cNvPr id="5" name="Pladsholder til sidefod 4"/>
          <p:cNvSpPr>
            <a:spLocks noGrp="1"/>
          </p:cNvSpPr>
          <p:nvPr>
            <p:ph type="ftr" sz="quarter" idx="11"/>
          </p:nvPr>
        </p:nvSpPr>
        <p:spPr/>
        <p:txBody>
          <a:bodyPr/>
          <a:lstStyle/>
          <a:p>
            <a:r>
              <a:rPr lang="da-DK" smtClean="0"/>
              <a:t>Tryksårsprævalensen 2015</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1980728" y="2393789"/>
            <a:ext cx="1833563" cy="2919774"/>
            <a:chOff x="-1980728" y="1411288"/>
            <a:chExt cx="1833563" cy="2919774"/>
          </a:xfrm>
        </p:grpSpPr>
        <p:sp>
          <p:nvSpPr>
            <p:cNvPr id="13" name="AutoShape 4"/>
            <p:cNvSpPr>
              <a:spLocks/>
            </p:cNvSpPr>
            <p:nvPr userDrawn="1"/>
          </p:nvSpPr>
          <p:spPr bwMode="gray">
            <a:xfrm>
              <a:off x="-1980728" y="1411288"/>
              <a:ext cx="1830388" cy="291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a:t>
              </a:r>
              <a:r>
                <a:rPr lang="da-DK"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punkter</a:t>
              </a:r>
            </a:p>
            <a:p>
              <a:pPr algn="r" eaLnBrk="1" hangingPunct="1">
                <a:spcBef>
                  <a:spcPct val="0"/>
                </a:spcBef>
                <a:spcAft>
                  <a:spcPts val="240"/>
                </a:spcAft>
                <a:buFontTx/>
                <a:buNone/>
                <a:defRPr/>
              </a:pP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22</a:t>
              </a: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 9. Niveau = Bullets 16 - 10</a:t>
              </a:r>
              <a:r>
                <a:rPr lang="da-DK" altLang="da-DK" sz="900" i="1" baseline="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a: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at få punktopstillet teksten </a:t>
              </a:r>
              <a:r>
                <a:rPr lang="da-DK"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t>
              </a: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flere niveauer findes) brug </a:t>
              </a:r>
              <a:r>
                <a:rPr lang="da-DK"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3" name="Pladsholder til indhold 2"/>
          <p:cNvSpPr>
            <a:spLocks noGrp="1"/>
          </p:cNvSpPr>
          <p:nvPr>
            <p:ph sz="quarter" idx="13" hasCustomPrompt="1"/>
          </p:nvPr>
        </p:nvSpPr>
        <p:spPr>
          <a:xfrm>
            <a:off x="1368425" y="2327275"/>
            <a:ext cx="7091363" cy="3160713"/>
          </a:xfrm>
        </p:spPr>
        <p:txBody>
          <a:bodyPr/>
          <a:lstStyle/>
          <a:p>
            <a:pPr lvl="0"/>
            <a:r>
              <a:rPr lang="da-DK" dirty="0" smtClean="0"/>
              <a:t>Brødtekst 22pt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21" name="Pladsholder til tekst 3"/>
          <p:cNvSpPr>
            <a:spLocks noGrp="1"/>
          </p:cNvSpPr>
          <p:nvPr>
            <p:ph type="body" sz="quarter" idx="14" hasCustomPrompt="1"/>
          </p:nvPr>
        </p:nvSpPr>
        <p:spPr>
          <a:xfrm>
            <a:off x="1371600" y="399192"/>
            <a:ext cx="7092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3"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smtClean="0">
                <a:solidFill>
                  <a:srgbClr val="565656"/>
                </a:solidFill>
              </a:rPr>
              <a:t>Rigshospitalet</a:t>
            </a:r>
          </a:p>
        </p:txBody>
      </p:sp>
    </p:spTree>
    <p:extLst>
      <p:ext uri="{BB962C8B-B14F-4D97-AF65-F5344CB8AC3E}">
        <p14:creationId xmlns:p14="http://schemas.microsoft.com/office/powerpoint/2010/main" val="32232993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3" name="Pladsholder til sidefod 2"/>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4" name="Pladsholder til diasnummer 3"/>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5"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7"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28432490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ut ">
    <p:spTree>
      <p:nvGrpSpPr>
        <p:cNvPr id="1" name=""/>
        <p:cNvGrpSpPr/>
        <p:nvPr/>
      </p:nvGrpSpPr>
      <p:grpSpPr>
        <a:xfrm>
          <a:off x="0" y="0"/>
          <a:ext cx="0" cy="0"/>
          <a:chOff x="0" y="0"/>
          <a:chExt cx="0" cy="0"/>
        </a:xfrm>
      </p:grpSpPr>
      <p:sp>
        <p:nvSpPr>
          <p:cNvPr id="8" name="Rektangel 7"/>
          <p:cNvSpPr/>
          <p:nvPr userDrawn="1"/>
        </p:nvSpPr>
        <p:spPr>
          <a:xfrm>
            <a:off x="611564" y="0"/>
            <a:ext cx="853200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9" name="Rektangel 8"/>
          <p:cNvSpPr/>
          <p:nvPr userDrawn="1"/>
        </p:nvSpPr>
        <p:spPr>
          <a:xfrm>
            <a:off x="8459999" y="1"/>
            <a:ext cx="68356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0" name="Rektangel 9"/>
          <p:cNvSpPr/>
          <p:nvPr userDrawn="1"/>
        </p:nvSpPr>
        <p:spPr>
          <a:xfrm>
            <a:off x="0" y="2"/>
            <a:ext cx="683569" cy="685819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2" name="Titel 1"/>
          <p:cNvSpPr>
            <a:spLocks noGrp="1"/>
          </p:cNvSpPr>
          <p:nvPr>
            <p:ph type="title" hasCustomPrompt="1"/>
          </p:nvPr>
        </p:nvSpPr>
        <p:spPr>
          <a:xfrm>
            <a:off x="1371602" y="1016733"/>
            <a:ext cx="7086599" cy="1312131"/>
          </a:xfrm>
        </p:spPr>
        <p:txBody>
          <a:bodyPr/>
          <a:lstStyle>
            <a:lvl1pPr>
              <a:lnSpc>
                <a:spcPct val="85000"/>
              </a:lnSpc>
              <a:defRPr>
                <a:solidFill>
                  <a:schemeClr val="bg1"/>
                </a:solidFill>
              </a:defRPr>
            </a:lvl1pPr>
          </a:lstStyle>
          <a:p>
            <a:r>
              <a:rPr lang="da-DK" dirty="0" smtClean="0"/>
              <a:t>Overskrift 27pt i to eller flere linjer </a:t>
            </a:r>
            <a:br>
              <a:rPr lang="da-DK" dirty="0" smtClean="0"/>
            </a:br>
            <a:r>
              <a:rPr lang="da-DK" dirty="0" smtClean="0"/>
              <a:t>teksten vokser opad</a:t>
            </a:r>
            <a:endParaRPr lang="da-DK" dirty="0"/>
          </a:p>
        </p:txBody>
      </p:sp>
      <p:sp>
        <p:nvSpPr>
          <p:cNvPr id="11" name="Pladsholder til tekst 2"/>
          <p:cNvSpPr>
            <a:spLocks noGrp="1"/>
          </p:cNvSpPr>
          <p:nvPr>
            <p:ph type="body" sz="quarter" idx="15" hasCustomPrompt="1"/>
          </p:nvPr>
        </p:nvSpPr>
        <p:spPr>
          <a:xfrm>
            <a:off x="1368005" y="2585610"/>
            <a:ext cx="2995611" cy="648000"/>
          </a:xfrm>
        </p:spPr>
        <p:txBody>
          <a:bodyPr/>
          <a:lstStyle>
            <a:lvl1pPr marL="0" indent="0">
              <a:lnSpc>
                <a:spcPct val="85000"/>
              </a:lnSpc>
              <a:buNone/>
              <a:defRPr sz="1600" baseline="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7" name="Pladsholder til tekst 3"/>
          <p:cNvSpPr>
            <a:spLocks noGrp="1"/>
          </p:cNvSpPr>
          <p:nvPr>
            <p:ph type="body" sz="quarter" idx="16" hasCustomPrompt="1"/>
          </p:nvPr>
        </p:nvSpPr>
        <p:spPr>
          <a:xfrm>
            <a:off x="1368005" y="3490922"/>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8" name="Pladsholder til tekst 4"/>
          <p:cNvSpPr>
            <a:spLocks noGrp="1"/>
          </p:cNvSpPr>
          <p:nvPr>
            <p:ph type="body" sz="quarter" idx="17" hasCustomPrompt="1"/>
          </p:nvPr>
        </p:nvSpPr>
        <p:spPr>
          <a:xfrm>
            <a:off x="4654769" y="2584800"/>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9" name="Pladsholder til tekst5"/>
          <p:cNvSpPr>
            <a:spLocks noGrp="1"/>
          </p:cNvSpPr>
          <p:nvPr>
            <p:ph type="body" sz="quarter" idx="18" hasCustomPrompt="1"/>
          </p:nvPr>
        </p:nvSpPr>
        <p:spPr>
          <a:xfrm>
            <a:off x="4654769" y="3492000"/>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20"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1"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FFFFFF"/>
                </a:solidFill>
              </a:rPr>
              <a:t>Rigshospitalet</a:t>
            </a:r>
          </a:p>
        </p:txBody>
      </p:sp>
      <p:grpSp>
        <p:nvGrpSpPr>
          <p:cNvPr id="22" name="Logo"/>
          <p:cNvGrpSpPr/>
          <p:nvPr userDrawn="1"/>
        </p:nvGrpSpPr>
        <p:grpSpPr>
          <a:xfrm>
            <a:off x="457200" y="4806975"/>
            <a:ext cx="687600" cy="687600"/>
            <a:chOff x="457200" y="5718575"/>
            <a:chExt cx="687600" cy="687600"/>
          </a:xfrm>
        </p:grpSpPr>
        <p:pic>
          <p:nvPicPr>
            <p:cNvPr id="23" name="Logo 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4" name="Reg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592212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Rektangel 3"/>
          <p:cNvSpPr/>
          <p:nvPr userDrawn="1"/>
        </p:nvSpPr>
        <p:spPr>
          <a:xfrm>
            <a:off x="0" y="3"/>
            <a:ext cx="9144000" cy="6857999"/>
          </a:xfrm>
          <a:prstGeom prst="rect">
            <a:avLst/>
          </a:prstGeom>
          <a:gradFill flip="none" rotWithShape="1">
            <a:gsLst>
              <a:gs pos="1000">
                <a:schemeClr val="bg1">
                  <a:lumMod val="95000"/>
                </a:schemeClr>
              </a:gs>
              <a:gs pos="87000">
                <a:schemeClr val="bg1"/>
              </a:gs>
            </a:gsLst>
            <a:lin ang="6000000" scaled="0"/>
            <a:tileRect/>
          </a:gradFill>
          <a:ln>
            <a:noFill/>
          </a:ln>
          <a:effectLst/>
          <a:scene3d>
            <a:camera prst="orthographicFront">
              <a:rot lat="0" lon="0" rev="0"/>
            </a:camera>
            <a:lightRig rig="glow" dir="t">
              <a:rot lat="0" lon="0" rev="14100000"/>
            </a:lightRig>
          </a:scene3d>
          <a:sp3d prstMaterial="softEdge"/>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a-DK" dirty="0">
              <a:solidFill>
                <a:prstClr val="white"/>
              </a:solidFill>
            </a:endParaRPr>
          </a:p>
        </p:txBody>
      </p:sp>
      <p:pic>
        <p:nvPicPr>
          <p:cNvPr id="3" name="Picture 7" descr="noise.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2"/>
          <p:cNvPicPr>
            <a:picLocks noChangeAspect="1" noChangeArrowheads="1"/>
          </p:cNvPicPr>
          <p:nvPr userDrawn="1"/>
        </p:nvPicPr>
        <p:blipFill>
          <a:blip r:embed="rId3">
            <a:lum bright="-20000" contrast="60000"/>
          </a:blip>
          <a:srcRect/>
          <a:stretch>
            <a:fillRect/>
          </a:stretch>
        </p:blipFill>
        <p:spPr bwMode="auto">
          <a:xfrm>
            <a:off x="8323263" y="5715001"/>
            <a:ext cx="690562" cy="1035050"/>
          </a:xfrm>
          <a:prstGeom prst="rect">
            <a:avLst/>
          </a:prstGeom>
          <a:noFill/>
          <a:ln w="9525">
            <a:noFill/>
            <a:miter lim="800000"/>
            <a:headEnd/>
            <a:tailEnd/>
          </a:ln>
        </p:spPr>
      </p:pic>
      <p:sp>
        <p:nvSpPr>
          <p:cNvPr id="5" name="Rectangle 9"/>
          <p:cNvSpPr>
            <a:spLocks noChangeArrowheads="1"/>
          </p:cNvSpPr>
          <p:nvPr userDrawn="1"/>
        </p:nvSpPr>
        <p:spPr bwMode="auto">
          <a:xfrm>
            <a:off x="0" y="0"/>
            <a:ext cx="9144000" cy="1066800"/>
          </a:xfrm>
          <a:prstGeom prst="rect">
            <a:avLst/>
          </a:prstGeom>
          <a:solidFill>
            <a:srgbClr val="145F09"/>
          </a:solidFill>
          <a:ln w="9525">
            <a:noFill/>
            <a:miter lim="800000"/>
            <a:headEnd/>
            <a:tailEnd/>
          </a:ln>
          <a:effectLst>
            <a:outerShdw dist="25400" dir="5280063" rotWithShape="0">
              <a:srgbClr val="808080">
                <a:alpha val="59000"/>
              </a:srgbClr>
            </a:outerShdw>
          </a:effectLst>
        </p:spPr>
        <p:txBody>
          <a:bodyPr anchor="ctr"/>
          <a:lstStyle/>
          <a:p>
            <a:pPr algn="ctr" defTabSz="457200">
              <a:defRPr/>
            </a:pPr>
            <a:endParaRPr lang="da-DK" dirty="0">
              <a:solidFill>
                <a:prstClr val="white"/>
              </a:solidFill>
              <a:ea typeface="MS PGothic" pitchFamily="34" charset="-128"/>
            </a:endParaRPr>
          </a:p>
        </p:txBody>
      </p:sp>
    </p:spTree>
    <p:extLst>
      <p:ext uri="{BB962C8B-B14F-4D97-AF65-F5344CB8AC3E}">
        <p14:creationId xmlns:p14="http://schemas.microsoft.com/office/powerpoint/2010/main" val="169965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0" name="Rektangel 9"/>
          <p:cNvSpPr/>
          <p:nvPr userDrawn="1"/>
        </p:nvSpPr>
        <p:spPr>
          <a:xfrm>
            <a:off x="611564" y="2038154"/>
            <a:ext cx="8532007" cy="4822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1" name="Rektangel 10"/>
          <p:cNvSpPr/>
          <p:nvPr userDrawn="1"/>
        </p:nvSpPr>
        <p:spPr>
          <a:xfrm>
            <a:off x="8459999" y="2040927"/>
            <a:ext cx="683569" cy="48198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2" name="Rektangel 11"/>
          <p:cNvSpPr/>
          <p:nvPr userDrawn="1"/>
        </p:nvSpPr>
        <p:spPr>
          <a:xfrm>
            <a:off x="0" y="3"/>
            <a:ext cx="683569" cy="2038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3" name="Rektangel 12"/>
          <p:cNvSpPr/>
          <p:nvPr userDrawn="1"/>
        </p:nvSpPr>
        <p:spPr>
          <a:xfrm>
            <a:off x="0" y="2040927"/>
            <a:ext cx="683569" cy="481984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8" name="Titel 1"/>
          <p:cNvSpPr>
            <a:spLocks noGrp="1"/>
          </p:cNvSpPr>
          <p:nvPr>
            <p:ph type="title" hasCustomPrompt="1"/>
          </p:nvPr>
        </p:nvSpPr>
        <p:spPr>
          <a:xfrm>
            <a:off x="1371601" y="2720891"/>
            <a:ext cx="6402624" cy="1981738"/>
          </a:xfrm>
        </p:spPr>
        <p:txBody>
          <a:bodyPr anchor="t" anchorCtr="0"/>
          <a:lstStyle>
            <a:lvl1pPr>
              <a:defRPr sz="3700">
                <a:solidFill>
                  <a:schemeClr val="bg1"/>
                </a:solidFill>
              </a:defRPr>
            </a:lvl1pPr>
          </a:lstStyle>
          <a:p>
            <a:r>
              <a:rPr lang="da-DK" dirty="0" smtClean="0"/>
              <a:t>Overskrift 37pt skrives her</a:t>
            </a:r>
            <a:br>
              <a:rPr lang="da-DK" dirty="0" smtClean="0"/>
            </a:br>
            <a:r>
              <a:rPr lang="da-DK" dirty="0" smtClean="0"/>
              <a:t>i to eller flere linjer</a:t>
            </a:r>
            <a:endParaRPr lang="da-DK" dirty="0"/>
          </a:p>
        </p:txBody>
      </p:sp>
      <p:sp>
        <p:nvSpPr>
          <p:cNvPr id="3" name="Undertitel 2"/>
          <p:cNvSpPr>
            <a:spLocks noGrp="1"/>
          </p:cNvSpPr>
          <p:nvPr>
            <p:ph type="subTitle" idx="1" hasCustomPrompt="1"/>
          </p:nvPr>
        </p:nvSpPr>
        <p:spPr>
          <a:xfrm>
            <a:off x="1371604" y="5101432"/>
            <a:ext cx="6400801" cy="888504"/>
          </a:xfrm>
        </p:spPr>
        <p:txBody>
          <a:bodyPr/>
          <a:lstStyle>
            <a:lvl1pPr marL="0" indent="0" algn="l">
              <a:lnSpc>
                <a:spcPct val="890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 20pt skrives her i to linjer eller max tre linjer</a:t>
            </a:r>
          </a:p>
        </p:txBody>
      </p:sp>
      <p:sp>
        <p:nvSpPr>
          <p:cNvPr id="19"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17"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lvl1pPr>
              <a:defRPr>
                <a:solidFill>
                  <a:schemeClr val="bg1"/>
                </a:solidFill>
              </a:defRPr>
            </a:lvl1pPr>
          </a:lstStyle>
          <a:p>
            <a:r>
              <a:rPr smtClean="0">
                <a:solidFill>
                  <a:srgbClr val="FFFFFF"/>
                </a:solidFill>
              </a:rPr>
              <a:t>Titel/beskrivelse (Sidehoved/fod)</a:t>
            </a:r>
            <a:endParaRPr dirty="0">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22" name="AutoShape 4"/>
          <p:cNvSpPr>
            <a:spLocks/>
          </p:cNvSpPr>
          <p:nvPr userDrawn="1"/>
        </p:nvSpPr>
        <p:spPr bwMode="gray">
          <a:xfrm>
            <a:off x="9291216" y="10191"/>
            <a:ext cx="1742691" cy="112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hangingPunct="1">
              <a:spcBef>
                <a:spcPct val="0"/>
              </a:spcBef>
              <a:spcAft>
                <a:spcPts val="600"/>
              </a:spcAft>
              <a:buFontTx/>
              <a:buNone/>
              <a:defRPr/>
            </a:pP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Indsæt hjælpelinjer til placering af objekter</a:t>
            </a:r>
          </a:p>
          <a:p>
            <a:pPr eaLnBrk="1" hangingPunct="1">
              <a:spcBef>
                <a:spcPct val="0"/>
              </a:spcBef>
              <a:spcAft>
                <a:spcPts val="240"/>
              </a:spcAft>
              <a:buFontTx/>
              <a:buNone/>
              <a:defRPr/>
            </a:pP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1. </a:t>
            </a:r>
            <a:r>
              <a:rPr lang="da-DK" altLang="da-DK" sz="900"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Højreklik uden for slidet og vælg </a:t>
            </a: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Gitter og hjælpelinjer</a:t>
            </a:r>
          </a:p>
          <a:p>
            <a:pPr eaLnBrk="1" hangingPunct="1">
              <a:spcBef>
                <a:spcPct val="0"/>
              </a:spcBef>
              <a:spcAft>
                <a:spcPts val="240"/>
              </a:spcAft>
              <a:buFontTx/>
              <a:buNone/>
              <a:defRPr/>
            </a:pP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2. </a:t>
            </a:r>
            <a:r>
              <a:rPr lang="da-DK" altLang="da-DK" sz="900"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Sæt kryds ved </a:t>
            </a: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Vis tegnehjælpelinjer på skærmen</a:t>
            </a:r>
          </a:p>
          <a:p>
            <a:pPr eaLnBrk="1" hangingPunct="1">
              <a:spcBef>
                <a:spcPct val="0"/>
              </a:spcBef>
              <a:spcAft>
                <a:spcPts val="240"/>
              </a:spcAft>
              <a:buFontTx/>
              <a:buNone/>
              <a:defRPr/>
            </a:pP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3.</a:t>
            </a:r>
            <a:r>
              <a:rPr lang="da-DK" altLang="da-DK" sz="900"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 Vælg </a:t>
            </a: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OK</a:t>
            </a:r>
          </a:p>
        </p:txBody>
      </p:sp>
      <p:grpSp>
        <p:nvGrpSpPr>
          <p:cNvPr id="18" name="Group 17"/>
          <p:cNvGrpSpPr/>
          <p:nvPr userDrawn="1"/>
        </p:nvGrpSpPr>
        <p:grpSpPr>
          <a:xfrm>
            <a:off x="-2196751" y="3952492"/>
            <a:ext cx="2046558" cy="2824883"/>
            <a:chOff x="-2196752" y="3952489"/>
            <a:chExt cx="2046559" cy="2824883"/>
          </a:xfrm>
        </p:grpSpPr>
        <p:grpSp>
          <p:nvGrpSpPr>
            <p:cNvPr id="25" name="Gruppe 24"/>
            <p:cNvGrpSpPr/>
            <p:nvPr userDrawn="1"/>
          </p:nvGrpSpPr>
          <p:grpSpPr>
            <a:xfrm>
              <a:off x="-2196752" y="3952489"/>
              <a:ext cx="2046559" cy="2824883"/>
              <a:chOff x="-2167432" y="3952489"/>
              <a:chExt cx="2046559" cy="2824883"/>
            </a:xfrm>
          </p:grpSpPr>
          <p:sp>
            <p:nvSpPr>
              <p:cNvPr id="20" name="Text Box 48"/>
              <p:cNvSpPr txBox="1">
                <a:spLocks noChangeArrowheads="1"/>
              </p:cNvSpPr>
              <p:nvPr/>
            </p:nvSpPr>
            <p:spPr bwMode="auto">
              <a:xfrm>
                <a:off x="-2167432" y="3952489"/>
                <a:ext cx="2046559" cy="130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250"/>
                  </a:spcAft>
                  <a:defRPr/>
                </a:pPr>
                <a:r>
                  <a:rPr lang="da-DK" sz="900" b="1" noProof="1" smtClean="0">
                    <a:solidFill>
                      <a:srgbClr val="FFFFFF">
                        <a:lumMod val="50000"/>
                      </a:srgbClr>
                    </a:solidFill>
                    <a:latin typeface="Arial" panose="020B0604020202020204" pitchFamily="34" charset="0"/>
                    <a:cs typeface="Arial" panose="020B0604020202020204" pitchFamily="34" charset="0"/>
                  </a:rPr>
                  <a:t>Indsætte Titel/beskrivelse og Navn</a:t>
                </a:r>
              </a:p>
              <a:p>
                <a:pPr algn="r" eaLnBrk="1" hangingPunct="1">
                  <a:spcAft>
                    <a:spcPts val="250"/>
                  </a:spcAft>
                  <a:defRPr/>
                </a:pPr>
                <a:r>
                  <a:rPr lang="da-DK" altLang="da-DK" sz="900" b="1" noProof="1" smtClean="0">
                    <a:solidFill>
                      <a:srgbClr val="FFFFFF">
                        <a:lumMod val="50000"/>
                      </a:srgbClr>
                    </a:solidFill>
                    <a:latin typeface="Arial" panose="020B0604020202020204" pitchFamily="34" charset="0"/>
                    <a:cs typeface="Arial" panose="020B0604020202020204" pitchFamily="34" charset="0"/>
                  </a:rPr>
                  <a:t>1. </a:t>
                </a:r>
                <a:r>
                  <a:rPr lang="da-DK" altLang="da-DK" sz="900" noProof="1" smtClean="0">
                    <a:solidFill>
                      <a:srgbClr val="FFFFFF">
                        <a:lumMod val="50000"/>
                      </a:srgbClr>
                    </a:solidFill>
                    <a:latin typeface="Arial" panose="020B0604020202020204" pitchFamily="34" charset="0"/>
                    <a:cs typeface="Arial" panose="020B0604020202020204" pitchFamily="34" charset="0"/>
                  </a:rPr>
                  <a:t>Vælg </a:t>
                </a:r>
                <a:r>
                  <a:rPr lang="da-DK" altLang="da-DK" sz="900" b="1" noProof="1" smtClean="0">
                    <a:solidFill>
                      <a:srgbClr val="FFFFFF">
                        <a:lumMod val="50000"/>
                      </a:srgbClr>
                    </a:solidFill>
                    <a:latin typeface="Arial" panose="020B0604020202020204" pitchFamily="34" charset="0"/>
                    <a:cs typeface="Arial" panose="020B0604020202020204" pitchFamily="34" charset="0"/>
                  </a:rPr>
                  <a:t>Indsæt</a:t>
                </a:r>
                <a:r>
                  <a:rPr lang="da-DK" altLang="da-DK" sz="900" noProof="1" smtClean="0">
                    <a:solidFill>
                      <a:srgbClr val="FFFFFF">
                        <a:lumMod val="50000"/>
                      </a:srgbClr>
                    </a:solidFill>
                    <a:latin typeface="Arial" panose="020B0604020202020204" pitchFamily="34" charset="0"/>
                    <a:cs typeface="Arial" panose="020B0604020202020204" pitchFamily="34" charset="0"/>
                  </a:rPr>
                  <a:t> i topmenuen </a:t>
                </a:r>
              </a:p>
              <a:p>
                <a:pPr algn="r" eaLnBrk="1" hangingPunct="1">
                  <a:spcAft>
                    <a:spcPts val="250"/>
                  </a:spcAft>
                  <a:defRPr/>
                </a:pPr>
                <a:r>
                  <a:rPr lang="da-DK" altLang="da-DK" sz="900" b="1" noProof="1" smtClean="0">
                    <a:solidFill>
                      <a:srgbClr val="FFFFFF">
                        <a:lumMod val="50000"/>
                      </a:srgbClr>
                    </a:solidFill>
                    <a:latin typeface="Arial" panose="020B0604020202020204" pitchFamily="34" charset="0"/>
                    <a:cs typeface="Arial" panose="020B0604020202020204" pitchFamily="34" charset="0"/>
                  </a:rPr>
                  <a:t>2. </a:t>
                </a:r>
                <a:r>
                  <a:rPr lang="da-DK" altLang="da-DK" sz="900" noProof="1" smtClean="0">
                    <a:solidFill>
                      <a:srgbClr val="FFFFFF">
                        <a:lumMod val="50000"/>
                      </a:srgbClr>
                    </a:solidFill>
                    <a:latin typeface="Arial" panose="020B0604020202020204" pitchFamily="34" charset="0"/>
                    <a:cs typeface="Arial" panose="020B0604020202020204" pitchFamily="34" charset="0"/>
                  </a:rPr>
                  <a:t>Vælg </a:t>
                </a:r>
                <a:r>
                  <a:rPr lang="da-DK" altLang="da-DK" sz="900" b="1" noProof="1" smtClean="0">
                    <a:solidFill>
                      <a:srgbClr val="FFFFFF">
                        <a:lumMod val="50000"/>
                      </a:srgbClr>
                    </a:solidFill>
                    <a:latin typeface="Arial" panose="020B0604020202020204" pitchFamily="34" charset="0"/>
                    <a:cs typeface="Arial" panose="020B0604020202020204" pitchFamily="34" charset="0"/>
                  </a:rPr>
                  <a:t>Sidehoved og Sidefod</a:t>
                </a:r>
              </a:p>
              <a:p>
                <a:pPr algn="r" eaLnBrk="1" hangingPunct="1">
                  <a:spcAft>
                    <a:spcPts val="250"/>
                  </a:spcAft>
                  <a:defRPr/>
                </a:pPr>
                <a:r>
                  <a:rPr lang="da-DK" sz="900" b="1" noProof="1" smtClean="0">
                    <a:solidFill>
                      <a:srgbClr val="FFFFFF">
                        <a:lumMod val="50000"/>
                      </a:srgbClr>
                    </a:solidFill>
                    <a:latin typeface="Arial" panose="020B0604020202020204" pitchFamily="34" charset="0"/>
                    <a:cs typeface="Arial" panose="020B0604020202020204" pitchFamily="34" charset="0"/>
                  </a:rPr>
                  <a:t>3. </a:t>
                </a:r>
                <a:r>
                  <a:rPr lang="da-DK" sz="900" noProof="1" smtClean="0">
                    <a:solidFill>
                      <a:srgbClr val="FFFFFF">
                        <a:lumMod val="50000"/>
                      </a:srgbClr>
                    </a:solidFill>
                    <a:latin typeface="Arial" panose="020B0604020202020204" pitchFamily="34" charset="0"/>
                    <a:cs typeface="Arial" panose="020B0604020202020204" pitchFamily="34" charset="0"/>
                  </a:rPr>
                  <a:t>Indtast dit navn, hvor der står </a:t>
                </a:r>
                <a:r>
                  <a:rPr lang="da-DK" sz="900" b="1" noProof="1" smtClean="0">
                    <a:solidFill>
                      <a:srgbClr val="FFFFFF">
                        <a:lumMod val="50000"/>
                      </a:srgbClr>
                    </a:solidFill>
                    <a:latin typeface="Arial" panose="020B0604020202020204" pitchFamily="34" charset="0"/>
                    <a:cs typeface="Arial" panose="020B0604020202020204" pitchFamily="34" charset="0"/>
                  </a:rPr>
                  <a:t>Navn</a:t>
                </a:r>
              </a:p>
              <a:p>
                <a:pPr algn="r" eaLnBrk="1" hangingPunct="1">
                  <a:spcAft>
                    <a:spcPts val="250"/>
                  </a:spcAft>
                  <a:defRPr/>
                </a:pPr>
                <a:r>
                  <a:rPr lang="da-DK" sz="900" b="1" noProof="1" smtClean="0">
                    <a:solidFill>
                      <a:srgbClr val="FFFFFF">
                        <a:lumMod val="50000"/>
                      </a:srgbClr>
                    </a:solidFill>
                    <a:latin typeface="Arial" panose="020B0604020202020204" pitchFamily="34" charset="0"/>
                    <a:cs typeface="Arial" panose="020B0604020202020204" pitchFamily="34" charset="0"/>
                  </a:rPr>
                  <a:t>4. </a:t>
                </a:r>
                <a:r>
                  <a:rPr lang="da-DK" sz="900" noProof="1" smtClean="0">
                    <a:solidFill>
                      <a:srgbClr val="FFFFFF">
                        <a:lumMod val="50000"/>
                      </a:srgbClr>
                    </a:solidFill>
                    <a:latin typeface="Arial" panose="020B0604020202020204" pitchFamily="34" charset="0"/>
                    <a:cs typeface="Arial" panose="020B0604020202020204" pitchFamily="34" charset="0"/>
                  </a:rPr>
                  <a:t>Indsæt Titel/beskrivelse hvor der står </a:t>
                </a:r>
                <a:r>
                  <a:rPr lang="da-DK" sz="900" b="1" noProof="1" smtClean="0">
                    <a:solidFill>
                      <a:srgbClr val="FFFFFF">
                        <a:lumMod val="50000"/>
                      </a:srgbClr>
                    </a:solidFill>
                    <a:latin typeface="Arial" panose="020B0604020202020204" pitchFamily="34" charset="0"/>
                    <a:cs typeface="Arial" panose="020B0604020202020204" pitchFamily="34" charset="0"/>
                  </a:rPr>
                  <a:t>Titel/beskrivelse</a:t>
                </a:r>
              </a:p>
              <a:p>
                <a:pPr algn="r" eaLnBrk="1" hangingPunct="1">
                  <a:spcAft>
                    <a:spcPts val="250"/>
                  </a:spcAft>
                  <a:defRPr/>
                </a:pPr>
                <a:r>
                  <a:rPr lang="da-DK" sz="900" b="1" noProof="1" smtClean="0">
                    <a:solidFill>
                      <a:srgbClr val="FFFFFF">
                        <a:lumMod val="50000"/>
                      </a:srgbClr>
                    </a:solidFill>
                    <a:latin typeface="Arial" panose="020B0604020202020204" pitchFamily="34" charset="0"/>
                    <a:cs typeface="Arial" panose="020B0604020202020204" pitchFamily="34" charset="0"/>
                  </a:rPr>
                  <a:t>5. </a:t>
                </a:r>
                <a:r>
                  <a:rPr lang="da-DK" sz="900" noProof="1" smtClean="0">
                    <a:solidFill>
                      <a:srgbClr val="FFFFFF">
                        <a:lumMod val="50000"/>
                      </a:srgbClr>
                    </a:solidFill>
                    <a:latin typeface="Arial" panose="020B0604020202020204" pitchFamily="34" charset="0"/>
                    <a:cs typeface="Arial" panose="020B0604020202020204" pitchFamily="34" charset="0"/>
                  </a:rPr>
                  <a:t>Vælg </a:t>
                </a:r>
                <a:r>
                  <a:rPr lang="da-DK" sz="900" b="1" noProof="1" smtClean="0">
                    <a:solidFill>
                      <a:srgbClr val="FFFFFF">
                        <a:lumMod val="50000"/>
                      </a:srgbClr>
                    </a:solidFill>
                    <a:latin typeface="Arial" panose="020B0604020202020204" pitchFamily="34" charset="0"/>
                    <a:cs typeface="Arial" panose="020B0604020202020204" pitchFamily="34" charset="0"/>
                  </a:rPr>
                  <a:t>Anvend på alle </a:t>
                </a:r>
                <a:r>
                  <a:rPr lang="da-DK" sz="900" noProof="1" smtClean="0">
                    <a:solidFill>
                      <a:srgbClr val="FFFFFF">
                        <a:lumMod val="50000"/>
                      </a:srgbClr>
                    </a:solidFill>
                    <a:latin typeface="Arial" panose="020B0604020202020204" pitchFamily="34" charset="0"/>
                    <a:cs typeface="Arial" panose="020B0604020202020204" pitchFamily="34" charset="0"/>
                  </a:rPr>
                  <a:t>eller </a:t>
                </a:r>
                <a:r>
                  <a:rPr lang="da-DK" sz="900" b="1" noProof="1" smtClean="0">
                    <a:solidFill>
                      <a:srgbClr val="FFFFFF">
                        <a:lumMod val="50000"/>
                      </a:srgbClr>
                    </a:solidFill>
                    <a:latin typeface="Arial" panose="020B0604020202020204" pitchFamily="34" charset="0"/>
                    <a:cs typeface="Arial" panose="020B0604020202020204" pitchFamily="34" charset="0"/>
                  </a:rPr>
                  <a:t>Anvend</a:t>
                </a:r>
                <a:r>
                  <a:rPr lang="da-DK" sz="900" noProof="1" smtClean="0">
                    <a:solidFill>
                      <a:srgbClr val="FFFFFF">
                        <a:lumMod val="50000"/>
                      </a:srgbClr>
                    </a:solidFill>
                    <a:latin typeface="Arial" panose="020B0604020202020204" pitchFamily="34" charset="0"/>
                    <a:cs typeface="Arial" panose="020B0604020202020204" pitchFamily="34" charset="0"/>
                  </a:rPr>
                  <a:t> hvis det kun skal være på et enkel slide</a:t>
                </a:r>
              </a:p>
            </p:txBody>
          </p:sp>
          <p:grpSp>
            <p:nvGrpSpPr>
              <p:cNvPr id="9" name="Gruppe 8"/>
              <p:cNvGrpSpPr/>
              <p:nvPr userDrawn="1"/>
            </p:nvGrpSpPr>
            <p:grpSpPr>
              <a:xfrm>
                <a:off x="-2167432" y="5314312"/>
                <a:ext cx="2046559" cy="1463060"/>
                <a:chOff x="-2364901" y="4975472"/>
                <a:chExt cx="2046559" cy="1463060"/>
              </a:xfrm>
            </p:grpSpPr>
            <p:pic>
              <p:nvPicPr>
                <p:cNvPr id="2" name="Billede 1"/>
                <p:cNvPicPr>
                  <a:picLocks noChangeAspect="1"/>
                </p:cNvPicPr>
                <p:nvPr userDrawn="1"/>
              </p:nvPicPr>
              <p:blipFill>
                <a:blip r:embed="rId2"/>
                <a:stretch>
                  <a:fillRect/>
                </a:stretch>
              </p:blipFill>
              <p:spPr>
                <a:xfrm>
                  <a:off x="-2364901" y="4975472"/>
                  <a:ext cx="2046559" cy="1463060"/>
                </a:xfrm>
                <a:prstGeom prst="rect">
                  <a:avLst/>
                </a:prstGeom>
              </p:spPr>
            </p:pic>
            <p:sp>
              <p:nvSpPr>
                <p:cNvPr id="7" name="Rektangel 6"/>
                <p:cNvSpPr/>
                <p:nvPr userDrawn="1"/>
              </p:nvSpPr>
              <p:spPr>
                <a:xfrm>
                  <a:off x="-2157169" y="5721682"/>
                  <a:ext cx="1364573" cy="1081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smtClean="0">
                    <a:solidFill>
                      <a:srgbClr val="FFFFFF"/>
                    </a:solidFill>
                  </a:endParaRPr>
                </a:p>
              </p:txBody>
            </p:sp>
            <p:sp>
              <p:nvSpPr>
                <p:cNvPr id="23" name="Rektangel 22"/>
                <p:cNvSpPr/>
                <p:nvPr userDrawn="1"/>
              </p:nvSpPr>
              <p:spPr>
                <a:xfrm>
                  <a:off x="-2202172" y="5952717"/>
                  <a:ext cx="1409576" cy="104575"/>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smtClean="0">
                    <a:solidFill>
                      <a:srgbClr val="FFFFFF"/>
                    </a:solidFill>
                  </a:endParaRPr>
                </a:p>
              </p:txBody>
            </p:sp>
          </p:grpSp>
        </p:grpSp>
        <p:pic>
          <p:nvPicPr>
            <p:cNvPr id="24" name="Billede 1"/>
            <p:cNvPicPr>
              <a:picLocks noChangeAspect="1"/>
            </p:cNvPicPr>
            <p:nvPr userDrawn="1"/>
          </p:nvPicPr>
          <p:blipFill rotWithShape="1">
            <a:blip r:embed="rId2"/>
            <a:srcRect l="6362" t="63226" r="91404" b="33649"/>
            <a:stretch/>
          </p:blipFill>
          <p:spPr>
            <a:xfrm>
              <a:off x="-2072073" y="6166241"/>
              <a:ext cx="45719" cy="45719"/>
            </a:xfrm>
            <a:prstGeom prst="rect">
              <a:avLst/>
            </a:prstGeom>
          </p:spPr>
        </p:pic>
      </p:grpSp>
      <p:grpSp>
        <p:nvGrpSpPr>
          <p:cNvPr id="26" name="Logo"/>
          <p:cNvGrpSpPr/>
          <p:nvPr userDrawn="1"/>
        </p:nvGrpSpPr>
        <p:grpSpPr>
          <a:xfrm>
            <a:off x="457200" y="1584000"/>
            <a:ext cx="687600" cy="687600"/>
            <a:chOff x="457200" y="5718575"/>
            <a:chExt cx="687600" cy="687600"/>
          </a:xfrm>
        </p:grpSpPr>
        <p:pic>
          <p:nvPicPr>
            <p:cNvPr id="27" name="Logo H"/>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8" name="Regi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33836597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368003" y="872716"/>
            <a:ext cx="7092001" cy="1161947"/>
          </a:xfrm>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2" name="Gruppe 11"/>
          <p:cNvGrpSpPr/>
          <p:nvPr userDrawn="1"/>
        </p:nvGrpSpPr>
        <p:grpSpPr>
          <a:xfrm>
            <a:off x="-1980727" y="2393789"/>
            <a:ext cx="1833562" cy="2894126"/>
            <a:chOff x="-1980728" y="1411288"/>
            <a:chExt cx="1833563" cy="2894127"/>
          </a:xfrm>
        </p:grpSpPr>
        <p:sp>
          <p:nvSpPr>
            <p:cNvPr id="13" name="AutoShape 4"/>
            <p:cNvSpPr>
              <a:spLocks/>
            </p:cNvSpPr>
            <p:nvPr userDrawn="1"/>
          </p:nvSpPr>
          <p:spPr bwMode="gray">
            <a:xfrm>
              <a:off x="-1980728" y="1411288"/>
              <a:ext cx="1830389" cy="28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Opstil teksten i </a:t>
              </a: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punkter</a:t>
              </a:r>
            </a:p>
            <a:p>
              <a:pPr algn="r" eaLnBrk="1" hangingPunct="1">
                <a:spcBef>
                  <a:spcPct val="0"/>
                </a:spcBef>
                <a:spcAft>
                  <a:spcPts val="240"/>
                </a:spcAft>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1. Niveau = Bullets 22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5. – 9. Niveau = Bullets 16 - 10 pkt</a:t>
              </a:r>
            </a:p>
            <a:p>
              <a:pPr algn="r" eaLnBrk="1" hangingPunct="1">
                <a:spcBef>
                  <a:spcPct val="0"/>
                </a:spcBef>
                <a:buFontTx/>
                <a:buNone/>
                <a:defRPr/>
              </a:pPr>
              <a:endParaRPr lang="da-DK" altLang="da-DK" sz="900" i="1" noProof="1">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 </a:t>
              </a:r>
              <a:r>
                <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at få punktopstillet teksten </a:t>
              </a: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a:t>
              </a:r>
              <a:r>
                <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flere niveauer findes) brug </a:t>
              </a: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Forøg </a:t>
              </a:r>
              <a:r>
                <a:rPr lang="da-DK" sz="900" b="1"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listeniveau</a:t>
              </a:r>
            </a:p>
            <a:p>
              <a:pPr algn="r">
                <a:defRPr/>
              </a:pPr>
              <a:endPar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grpSp>
      </p:grpSp>
      <p:sp>
        <p:nvSpPr>
          <p:cNvPr id="3" name="Pladsholder til indhold 2"/>
          <p:cNvSpPr>
            <a:spLocks noGrp="1"/>
          </p:cNvSpPr>
          <p:nvPr>
            <p:ph sz="quarter" idx="13" hasCustomPrompt="1"/>
          </p:nvPr>
        </p:nvSpPr>
        <p:spPr>
          <a:xfrm>
            <a:off x="1368430" y="2327276"/>
            <a:ext cx="7091363" cy="3160713"/>
          </a:xfrm>
        </p:spPr>
        <p:txBody>
          <a:bodyPr/>
          <a:lstStyle/>
          <a:p>
            <a:pPr lvl="0"/>
            <a:r>
              <a:rPr lang="da-DK" dirty="0" smtClean="0"/>
              <a:t>Brødtekst 22pt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21" name="Pladsholder til tekst 3"/>
          <p:cNvSpPr>
            <a:spLocks noGrp="1"/>
          </p:cNvSpPr>
          <p:nvPr>
            <p:ph type="body" sz="quarter" idx="14"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3"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124556135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tekstspal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8" name="Gruppe 7"/>
          <p:cNvGrpSpPr/>
          <p:nvPr userDrawn="1"/>
        </p:nvGrpSpPr>
        <p:grpSpPr>
          <a:xfrm>
            <a:off x="-1980727" y="2393789"/>
            <a:ext cx="1833562" cy="2894126"/>
            <a:chOff x="-1980728" y="1411288"/>
            <a:chExt cx="1833563" cy="2894127"/>
          </a:xfrm>
        </p:grpSpPr>
        <p:sp>
          <p:nvSpPr>
            <p:cNvPr id="9" name="AutoShape 4"/>
            <p:cNvSpPr>
              <a:spLocks/>
            </p:cNvSpPr>
            <p:nvPr userDrawn="1"/>
          </p:nvSpPr>
          <p:spPr bwMode="gray">
            <a:xfrm>
              <a:off x="-1980728" y="1411288"/>
              <a:ext cx="1830389" cy="28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Opstil teksten i </a:t>
              </a: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punkter</a:t>
              </a:r>
            </a:p>
            <a:p>
              <a:pPr algn="r" eaLnBrk="1" hangingPunct="1">
                <a:spcBef>
                  <a:spcPct val="0"/>
                </a:spcBef>
                <a:spcAft>
                  <a:spcPts val="240"/>
                </a:spcAft>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1. Niveau = Bullets 18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2. Niveau = Bullets 18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3. Niveau = Bullets 16 pkt</a:t>
              </a:r>
            </a:p>
            <a:p>
              <a:pPr algn="r" eaLnBrk="1" hangingPunct="1">
                <a:spcBef>
                  <a:spcPct val="0"/>
                </a:spcBef>
                <a:spcAft>
                  <a:spcPts val="240"/>
                </a:spcAft>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4. Niveau = Bullets 14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5. Niveau = Bullets 12 pkt</a:t>
              </a:r>
            </a:p>
            <a:p>
              <a:pPr algn="r" eaLnBrk="1" hangingPunct="1">
                <a:spcBef>
                  <a:spcPct val="0"/>
                </a:spcBef>
                <a:buFontTx/>
                <a:buNone/>
                <a:defRPr/>
              </a:pPr>
              <a:endParaRPr lang="da-DK" altLang="da-DK" sz="900" i="1" noProof="1">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 </a:t>
              </a:r>
              <a:r>
                <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at få punktopstillet teksten </a:t>
              </a: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a:t>
              </a:r>
              <a:r>
                <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flere niveauer findes) brug </a:t>
              </a: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Forøg </a:t>
              </a:r>
              <a:r>
                <a:rPr lang="da-DK" sz="900" b="1"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listeniveau</a:t>
              </a:r>
            </a:p>
            <a:p>
              <a:pPr algn="r">
                <a:defRPr/>
              </a:pPr>
              <a:endPar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p:txBody>
        </p:sp>
        <p:grpSp>
          <p:nvGrpSpPr>
            <p:cNvPr id="10" name="Gruppe 9"/>
            <p:cNvGrpSpPr/>
            <p:nvPr userDrawn="1"/>
          </p:nvGrpSpPr>
          <p:grpSpPr>
            <a:xfrm>
              <a:off x="-604365" y="3126445"/>
              <a:ext cx="457200" cy="209550"/>
              <a:chOff x="10615613" y="1808820"/>
              <a:chExt cx="457200" cy="20955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grpSp>
        <p:grpSp>
          <p:nvGrpSpPr>
            <p:cNvPr id="13" name="Gruppe 12"/>
            <p:cNvGrpSpPr/>
            <p:nvPr userDrawn="1"/>
          </p:nvGrpSpPr>
          <p:grpSpPr>
            <a:xfrm>
              <a:off x="-599603" y="3918533"/>
              <a:ext cx="438150" cy="209550"/>
              <a:chOff x="10620375" y="2651782"/>
              <a:chExt cx="438150" cy="20955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sp>
            <p:nvSpPr>
              <p:cNvPr id="16"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grpSp>
      </p:grpSp>
      <p:sp>
        <p:nvSpPr>
          <p:cNvPr id="7" name="Pladsholder til indhold 6"/>
          <p:cNvSpPr>
            <a:spLocks noGrp="1"/>
          </p:cNvSpPr>
          <p:nvPr>
            <p:ph sz="quarter" idx="13" hasCustomPrompt="1"/>
          </p:nvPr>
        </p:nvSpPr>
        <p:spPr>
          <a:xfrm>
            <a:off x="1368001" y="2327276"/>
            <a:ext cx="3429000"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9" name="Pladsholder til indhold 6"/>
          <p:cNvSpPr>
            <a:spLocks noGrp="1"/>
          </p:cNvSpPr>
          <p:nvPr>
            <p:ph sz="quarter" idx="14" hasCustomPrompt="1"/>
          </p:nvPr>
        </p:nvSpPr>
        <p:spPr>
          <a:xfrm>
            <a:off x="5021801" y="2329200"/>
            <a:ext cx="3429000"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20" name="Pladsholder til tekst 3"/>
          <p:cNvSpPr>
            <a:spLocks noGrp="1"/>
          </p:cNvSpPr>
          <p:nvPr>
            <p:ph type="body" sz="quarter" idx="15"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2"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203708279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 felt billede">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1" y="4838163"/>
            <a:ext cx="7086599"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16pt i to eller max tre linjer</a:t>
            </a:r>
          </a:p>
        </p:txBody>
      </p:sp>
      <p:sp>
        <p:nvSpPr>
          <p:cNvPr id="8" name="Pladsholder til billede 2"/>
          <p:cNvSpPr>
            <a:spLocks noGrp="1"/>
          </p:cNvSpPr>
          <p:nvPr>
            <p:ph type="pic" sz="quarter" idx="16" hasCustomPrompt="1"/>
          </p:nvPr>
        </p:nvSpPr>
        <p:spPr>
          <a:xfrm>
            <a:off x="1368001" y="1362269"/>
            <a:ext cx="7086599" cy="3340360"/>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4" name="Pladsholder til dato 3"/>
          <p:cNvSpPr>
            <a:spLocks noGrp="1"/>
          </p:cNvSpPr>
          <p:nvPr>
            <p:ph type="dt" sz="half" idx="10"/>
          </p:nvPr>
        </p:nvSpPr>
        <p:spPr/>
        <p:txBody>
          <a:bodyPr/>
          <a:lstStyle/>
          <a:p>
            <a:r>
              <a:rPr lang="da-DK"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3" name="Gruppe 12"/>
          <p:cNvGrpSpPr>
            <a:grpSpLocks/>
          </p:cNvGrpSpPr>
          <p:nvPr userDrawn="1"/>
        </p:nvGrpSpPr>
        <p:grpSpPr bwMode="auto">
          <a:xfrm>
            <a:off x="-2186214" y="1362272"/>
            <a:ext cx="2032001" cy="2211833"/>
            <a:chOff x="6573838" y="3603625"/>
            <a:chExt cx="2032000" cy="2211717"/>
          </a:xfrm>
        </p:grpSpPr>
        <p:sp>
          <p:nvSpPr>
            <p:cNvPr id="14" name="TextBox 12"/>
            <p:cNvSpPr txBox="1">
              <a:spLocks noChangeArrowheads="1"/>
            </p:cNvSpPr>
            <p:nvPr/>
          </p:nvSpPr>
          <p:spPr bwMode="auto">
            <a:xfrm>
              <a:off x="6573838" y="3603625"/>
              <a:ext cx="2032000" cy="18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1.</a:t>
              </a:r>
              <a:r>
                <a:rPr lang="da-DK" sz="900" noProof="1" smtClean="0">
                  <a:solidFill>
                    <a:srgbClr val="FFFFFF">
                      <a:lumMod val="50000"/>
                    </a:srgbClr>
                  </a:solidFill>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2. </a:t>
              </a:r>
              <a:r>
                <a:rPr lang="da-DK" sz="900" noProof="1" smtClean="0">
                  <a:solidFill>
                    <a:srgbClr val="FFFFFF">
                      <a:lumMod val="50000"/>
                    </a:srgbClr>
                  </a:solidFill>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3. </a:t>
              </a:r>
              <a:r>
                <a:rPr lang="da-DK" sz="900" noProof="1" smtClean="0">
                  <a:solidFill>
                    <a:srgbClr val="FFFFFF">
                      <a:lumMod val="50000"/>
                    </a:srgbClr>
                  </a:solidFill>
                  <a:ea typeface="Verdana" panose="020B0604030504040204" pitchFamily="34" charset="0"/>
                  <a:cs typeface="Arial" panose="020B0604020202020204" pitchFamily="34" charset="0"/>
                </a:rPr>
                <a:t>Klik </a:t>
              </a:r>
              <a:r>
                <a:rPr lang="da-DK" sz="900" b="1" noProof="1" smtClean="0">
                  <a:solidFill>
                    <a:srgbClr val="FFFFFF">
                      <a:lumMod val="50000"/>
                    </a:srgbClr>
                  </a:solidFill>
                  <a:ea typeface="Verdana" panose="020B0604030504040204" pitchFamily="34" charset="0"/>
                  <a:cs typeface="Arial" panose="020B0604020202020204" pitchFamily="34" charset="0"/>
                </a:rPr>
                <a:t>Beskær </a:t>
              </a:r>
              <a:r>
                <a:rPr lang="da-DK" sz="900" noProof="1" smtClean="0">
                  <a:solidFill>
                    <a:srgbClr val="FFFFFF">
                      <a:lumMod val="50000"/>
                    </a:srgbClr>
                  </a:solidFill>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rgbClr val="FFFFFF">
                      <a:lumMod val="50000"/>
                    </a:srgbClr>
                  </a:solidFill>
                  <a:ea typeface="Verdana" panose="020B0604030504040204" pitchFamily="34" charset="0"/>
                  <a:cs typeface="Arial" panose="020B0604020202020204" pitchFamily="34" charset="0"/>
                </a:rPr>
                <a:t>4. </a:t>
              </a:r>
              <a:r>
                <a:rPr lang="da-DK" altLang="da-DK" sz="900" noProof="1" smtClean="0">
                  <a:solidFill>
                    <a:srgbClr val="FFFFFF">
                      <a:lumMod val="50000"/>
                    </a:srgbClr>
                  </a:solidFill>
                  <a:ea typeface="Verdana" panose="020B0604030504040204" pitchFamily="34" charset="0"/>
                  <a:cs typeface="Arial" panose="020B0604020202020204" pitchFamily="34" charset="0"/>
                </a:rPr>
                <a:t>Ønsker du at skalere billedet, så hold </a:t>
              </a:r>
              <a:r>
                <a:rPr lang="da-DK" altLang="da-DK" sz="900" b="1" noProof="1" smtClean="0">
                  <a:solidFill>
                    <a:srgbClr val="FFFFFF">
                      <a:lumMod val="50000"/>
                    </a:srgbClr>
                  </a:solidFill>
                  <a:ea typeface="Verdana" panose="020B0604030504040204" pitchFamily="34" charset="0"/>
                  <a:cs typeface="Arial" panose="020B0604020202020204" pitchFamily="34" charset="0"/>
                </a:rPr>
                <a:t>SHIFT</a:t>
              </a:r>
              <a:r>
                <a:rPr lang="da-DK" altLang="da-DK" sz="900" noProof="1" smtClean="0">
                  <a:solidFill>
                    <a:srgbClr val="FFFFFF">
                      <a:lumMod val="50000"/>
                    </a:srgbClr>
                  </a:solidFill>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solidFill>
                    <a:srgbClr val="FFFFFF"/>
                  </a:solidFill>
                </a:endParaRPr>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1"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138475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t felt ">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1" y="4838163"/>
            <a:ext cx="7086599"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16pt i to eller max tre linjer</a:t>
            </a:r>
          </a:p>
        </p:txBody>
      </p:sp>
      <p:sp>
        <p:nvSpPr>
          <p:cNvPr id="4" name="Pladsholder til dato 3"/>
          <p:cNvSpPr>
            <a:spLocks noGrp="1"/>
          </p:cNvSpPr>
          <p:nvPr>
            <p:ph type="dt" sz="half" idx="10"/>
          </p:nvPr>
        </p:nvSpPr>
        <p:spPr/>
        <p:txBody>
          <a:bodyPr/>
          <a:lstStyle/>
          <a:p>
            <a:r>
              <a:rPr lang="da-DK"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3" name="Gruppe 12"/>
          <p:cNvGrpSpPr>
            <a:grpSpLocks/>
          </p:cNvGrpSpPr>
          <p:nvPr userDrawn="1"/>
        </p:nvGrpSpPr>
        <p:grpSpPr bwMode="auto">
          <a:xfrm>
            <a:off x="-2186214" y="1362272"/>
            <a:ext cx="2032001" cy="2211833"/>
            <a:chOff x="6573838" y="3603625"/>
            <a:chExt cx="2032000" cy="2211717"/>
          </a:xfrm>
        </p:grpSpPr>
        <p:sp>
          <p:nvSpPr>
            <p:cNvPr id="14" name="TextBox 12"/>
            <p:cNvSpPr txBox="1">
              <a:spLocks noChangeArrowheads="1"/>
            </p:cNvSpPr>
            <p:nvPr/>
          </p:nvSpPr>
          <p:spPr bwMode="auto">
            <a:xfrm>
              <a:off x="6573838" y="3603625"/>
              <a:ext cx="2032000" cy="18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1.</a:t>
              </a:r>
              <a:r>
                <a:rPr lang="da-DK" sz="900" noProof="1" smtClean="0">
                  <a:solidFill>
                    <a:srgbClr val="FFFFFF">
                      <a:lumMod val="50000"/>
                    </a:srgbClr>
                  </a:solidFill>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2. </a:t>
              </a:r>
              <a:r>
                <a:rPr lang="da-DK" sz="900" noProof="1" smtClean="0">
                  <a:solidFill>
                    <a:srgbClr val="FFFFFF">
                      <a:lumMod val="50000"/>
                    </a:srgbClr>
                  </a:solidFill>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3. </a:t>
              </a:r>
              <a:r>
                <a:rPr lang="da-DK" sz="900" noProof="1" smtClean="0">
                  <a:solidFill>
                    <a:srgbClr val="FFFFFF">
                      <a:lumMod val="50000"/>
                    </a:srgbClr>
                  </a:solidFill>
                  <a:ea typeface="Verdana" panose="020B0604030504040204" pitchFamily="34" charset="0"/>
                  <a:cs typeface="Arial" panose="020B0604020202020204" pitchFamily="34" charset="0"/>
                </a:rPr>
                <a:t>Klik </a:t>
              </a:r>
              <a:r>
                <a:rPr lang="da-DK" sz="900" b="1" noProof="1" smtClean="0">
                  <a:solidFill>
                    <a:srgbClr val="FFFFFF">
                      <a:lumMod val="50000"/>
                    </a:srgbClr>
                  </a:solidFill>
                  <a:ea typeface="Verdana" panose="020B0604030504040204" pitchFamily="34" charset="0"/>
                  <a:cs typeface="Arial" panose="020B0604020202020204" pitchFamily="34" charset="0"/>
                </a:rPr>
                <a:t>Beskær </a:t>
              </a:r>
              <a:r>
                <a:rPr lang="da-DK" sz="900" noProof="1" smtClean="0">
                  <a:solidFill>
                    <a:srgbClr val="FFFFFF">
                      <a:lumMod val="50000"/>
                    </a:srgbClr>
                  </a:solidFill>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rgbClr val="FFFFFF">
                      <a:lumMod val="50000"/>
                    </a:srgbClr>
                  </a:solidFill>
                  <a:ea typeface="Verdana" panose="020B0604030504040204" pitchFamily="34" charset="0"/>
                  <a:cs typeface="Arial" panose="020B0604020202020204" pitchFamily="34" charset="0"/>
                </a:rPr>
                <a:t>4. </a:t>
              </a:r>
              <a:r>
                <a:rPr lang="da-DK" altLang="da-DK" sz="900" noProof="1" smtClean="0">
                  <a:solidFill>
                    <a:srgbClr val="FFFFFF">
                      <a:lumMod val="50000"/>
                    </a:srgbClr>
                  </a:solidFill>
                  <a:ea typeface="Verdana" panose="020B0604030504040204" pitchFamily="34" charset="0"/>
                  <a:cs typeface="Arial" panose="020B0604020202020204" pitchFamily="34" charset="0"/>
                </a:rPr>
                <a:t>Ønsker du at skalere billedet, så hold </a:t>
              </a:r>
              <a:r>
                <a:rPr lang="da-DK" altLang="da-DK" sz="900" b="1" noProof="1" smtClean="0">
                  <a:solidFill>
                    <a:srgbClr val="FFFFFF">
                      <a:lumMod val="50000"/>
                    </a:srgbClr>
                  </a:solidFill>
                  <a:ea typeface="Verdana" panose="020B0604030504040204" pitchFamily="34" charset="0"/>
                  <a:cs typeface="Arial" panose="020B0604020202020204" pitchFamily="34" charset="0"/>
                </a:rPr>
                <a:t>SHIFT</a:t>
              </a:r>
              <a:r>
                <a:rPr lang="da-DK" altLang="da-DK" sz="900" noProof="1" smtClean="0">
                  <a:solidFill>
                    <a:srgbClr val="FFFFFF">
                      <a:lumMod val="50000"/>
                    </a:srgbClr>
                  </a:solidFill>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solidFill>
                    <a:srgbClr val="FFFFFF"/>
                  </a:solidFill>
                </a:endParaRPr>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Pladsholder til indhold 2"/>
          <p:cNvSpPr>
            <a:spLocks noGrp="1"/>
          </p:cNvSpPr>
          <p:nvPr>
            <p:ph sz="quarter" idx="17" hasCustomPrompt="1"/>
          </p:nvPr>
        </p:nvSpPr>
        <p:spPr>
          <a:xfrm>
            <a:off x="1368428" y="1362075"/>
            <a:ext cx="7088401" cy="3340800"/>
          </a:xfrm>
        </p:spPr>
        <p:txBody>
          <a:bodyPr/>
          <a:lstStyle>
            <a:lvl1pPr>
              <a:defRPr baseline="0"/>
            </a:lvl1pPr>
          </a:lstStyle>
          <a:p>
            <a:pPr lvl="0"/>
            <a:r>
              <a:rPr lang="da-DK" dirty="0" smtClean="0"/>
              <a:t>Brødtekst 22pt skrives her, eller tabel og diagram indsættes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20"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2"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6249996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felter">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1" y="4985492"/>
            <a:ext cx="3317874" cy="558000"/>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25" name="Pladsholder til billede 2"/>
          <p:cNvSpPr>
            <a:spLocks noGrp="1"/>
          </p:cNvSpPr>
          <p:nvPr>
            <p:ph type="pic" sz="quarter" idx="16" hasCustomPrompt="1"/>
          </p:nvPr>
        </p:nvSpPr>
        <p:spPr>
          <a:xfrm>
            <a:off x="1368001" y="1366177"/>
            <a:ext cx="3317876" cy="3489649"/>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12" name="Pladsholder til tekst 3"/>
          <p:cNvSpPr>
            <a:spLocks noGrp="1"/>
          </p:cNvSpPr>
          <p:nvPr>
            <p:ph type="body" sz="quarter" idx="19" hasCustomPrompt="1"/>
          </p:nvPr>
        </p:nvSpPr>
        <p:spPr>
          <a:xfrm>
            <a:off x="4889500" y="4985492"/>
            <a:ext cx="3564000" cy="558000"/>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17" name="Pladsholder til indhold 4"/>
          <p:cNvSpPr>
            <a:spLocks noGrp="1"/>
          </p:cNvSpPr>
          <p:nvPr>
            <p:ph sz="quarter" idx="14" hasCustomPrompt="1"/>
          </p:nvPr>
        </p:nvSpPr>
        <p:spPr>
          <a:xfrm>
            <a:off x="4884809" y="1371523"/>
            <a:ext cx="3570989" cy="34884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5" name="Pladsholder til tekst 5"/>
          <p:cNvSpPr>
            <a:spLocks noGrp="1"/>
          </p:cNvSpPr>
          <p:nvPr>
            <p:ph type="body" sz="quarter" idx="20"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4" name="Pladsholder til dato 3"/>
          <p:cNvSpPr>
            <a:spLocks noGrp="1"/>
          </p:cNvSpPr>
          <p:nvPr>
            <p:ph type="dt" sz="half" idx="10"/>
          </p:nvPr>
        </p:nvSpPr>
        <p:spPr/>
        <p:txBody>
          <a:bodyPr/>
          <a:lstStyle/>
          <a:p>
            <a:r>
              <a:rPr lang="da-DK"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8" name="Gruppe 17"/>
          <p:cNvGrpSpPr>
            <a:grpSpLocks/>
          </p:cNvGrpSpPr>
          <p:nvPr userDrawn="1"/>
        </p:nvGrpSpPr>
        <p:grpSpPr bwMode="auto">
          <a:xfrm>
            <a:off x="-2186214" y="1362272"/>
            <a:ext cx="2032001" cy="2211833"/>
            <a:chOff x="6573838" y="3603625"/>
            <a:chExt cx="2032000" cy="2211717"/>
          </a:xfrm>
        </p:grpSpPr>
        <p:sp>
          <p:nvSpPr>
            <p:cNvPr id="19" name="TextBox 12"/>
            <p:cNvSpPr txBox="1">
              <a:spLocks noChangeArrowheads="1"/>
            </p:cNvSpPr>
            <p:nvPr/>
          </p:nvSpPr>
          <p:spPr bwMode="auto">
            <a:xfrm>
              <a:off x="6573838" y="3603625"/>
              <a:ext cx="2032000" cy="18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1.</a:t>
              </a:r>
              <a:r>
                <a:rPr lang="da-DK" sz="900" noProof="1" smtClean="0">
                  <a:solidFill>
                    <a:srgbClr val="FFFFFF">
                      <a:lumMod val="50000"/>
                    </a:srgbClr>
                  </a:solidFill>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2. </a:t>
              </a:r>
              <a:r>
                <a:rPr lang="da-DK" sz="900" noProof="1" smtClean="0">
                  <a:solidFill>
                    <a:srgbClr val="FFFFFF">
                      <a:lumMod val="50000"/>
                    </a:srgbClr>
                  </a:solidFill>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3. </a:t>
              </a:r>
              <a:r>
                <a:rPr lang="da-DK" sz="900" noProof="1" smtClean="0">
                  <a:solidFill>
                    <a:srgbClr val="FFFFFF">
                      <a:lumMod val="50000"/>
                    </a:srgbClr>
                  </a:solidFill>
                  <a:ea typeface="Verdana" panose="020B0604030504040204" pitchFamily="34" charset="0"/>
                  <a:cs typeface="Arial" panose="020B0604020202020204" pitchFamily="34" charset="0"/>
                </a:rPr>
                <a:t>Klik </a:t>
              </a:r>
              <a:r>
                <a:rPr lang="da-DK" sz="900" b="1" noProof="1" smtClean="0">
                  <a:solidFill>
                    <a:srgbClr val="FFFFFF">
                      <a:lumMod val="50000"/>
                    </a:srgbClr>
                  </a:solidFill>
                  <a:ea typeface="Verdana" panose="020B0604030504040204" pitchFamily="34" charset="0"/>
                  <a:cs typeface="Arial" panose="020B0604020202020204" pitchFamily="34" charset="0"/>
                </a:rPr>
                <a:t>Beskær </a:t>
              </a:r>
              <a:r>
                <a:rPr lang="da-DK" sz="900" noProof="1" smtClean="0">
                  <a:solidFill>
                    <a:srgbClr val="FFFFFF">
                      <a:lumMod val="50000"/>
                    </a:srgbClr>
                  </a:solidFill>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rgbClr val="FFFFFF">
                      <a:lumMod val="50000"/>
                    </a:srgbClr>
                  </a:solidFill>
                  <a:ea typeface="Verdana" panose="020B0604030504040204" pitchFamily="34" charset="0"/>
                  <a:cs typeface="Arial" panose="020B0604020202020204" pitchFamily="34" charset="0"/>
                </a:rPr>
                <a:t>4. </a:t>
              </a:r>
              <a:r>
                <a:rPr lang="da-DK" altLang="da-DK" sz="900" noProof="1" smtClean="0">
                  <a:solidFill>
                    <a:srgbClr val="FFFFFF">
                      <a:lumMod val="50000"/>
                    </a:srgbClr>
                  </a:solidFill>
                  <a:ea typeface="Verdana" panose="020B0604030504040204" pitchFamily="34" charset="0"/>
                  <a:cs typeface="Arial" panose="020B0604020202020204" pitchFamily="34" charset="0"/>
                </a:rPr>
                <a:t>Ønsker du at skalere billedet, så hold </a:t>
              </a:r>
              <a:r>
                <a:rPr lang="da-DK" altLang="da-DK" sz="900" b="1" noProof="1" smtClean="0">
                  <a:solidFill>
                    <a:srgbClr val="FFFFFF">
                      <a:lumMod val="50000"/>
                    </a:srgbClr>
                  </a:solidFill>
                  <a:ea typeface="Verdana" panose="020B0604030504040204" pitchFamily="34" charset="0"/>
                  <a:cs typeface="Arial" panose="020B0604020202020204" pitchFamily="34" charset="0"/>
                </a:rPr>
                <a:t>SHIFT</a:t>
              </a:r>
              <a:r>
                <a:rPr lang="da-DK" altLang="da-DK" sz="900" noProof="1" smtClean="0">
                  <a:solidFill>
                    <a:srgbClr val="FFFFFF">
                      <a:lumMod val="50000"/>
                    </a:srgbClr>
                  </a:solidFill>
                  <a:ea typeface="Verdana" panose="020B0604030504040204" pitchFamily="34" charset="0"/>
                  <a:cs typeface="Arial" panose="020B0604020202020204" pitchFamily="34" charset="0"/>
                </a:rPr>
                <a:t>-knappen nede, mens der trækkes i billedets hjørner</a:t>
              </a:r>
            </a:p>
          </p:txBody>
        </p:sp>
        <p:grpSp>
          <p:nvGrpSpPr>
            <p:cNvPr id="20" name="Gruppe 1"/>
            <p:cNvGrpSpPr>
              <a:grpSpLocks/>
            </p:cNvGrpSpPr>
            <p:nvPr/>
          </p:nvGrpSpPr>
          <p:grpSpPr bwMode="auto">
            <a:xfrm>
              <a:off x="8227557" y="5472327"/>
              <a:ext cx="331787" cy="343015"/>
              <a:chOff x="8227737" y="5472259"/>
              <a:chExt cx="331631" cy="343667"/>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solidFill>
                    <a:srgbClr val="FFFFFF"/>
                  </a:solidFill>
                </a:endParaRPr>
              </a:p>
            </p:txBody>
          </p:sp>
        </p:gr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368534425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elt &amp; tekstsp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8001" y="908722"/>
            <a:ext cx="7091788" cy="1125943"/>
          </a:xfrm>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7" name="Gruppe 16"/>
          <p:cNvGrpSpPr>
            <a:grpSpLocks/>
          </p:cNvGrpSpPr>
          <p:nvPr userDrawn="1"/>
        </p:nvGrpSpPr>
        <p:grpSpPr bwMode="auto">
          <a:xfrm>
            <a:off x="-2186214" y="2328866"/>
            <a:ext cx="2032001" cy="2211833"/>
            <a:chOff x="6573838" y="3603625"/>
            <a:chExt cx="2032000" cy="2211717"/>
          </a:xfrm>
        </p:grpSpPr>
        <p:sp>
          <p:nvSpPr>
            <p:cNvPr id="18" name="TextBox 12"/>
            <p:cNvSpPr txBox="1">
              <a:spLocks noChangeArrowheads="1"/>
            </p:cNvSpPr>
            <p:nvPr/>
          </p:nvSpPr>
          <p:spPr bwMode="auto">
            <a:xfrm>
              <a:off x="6573838" y="3603625"/>
              <a:ext cx="2032000" cy="18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1.</a:t>
              </a:r>
              <a:r>
                <a:rPr lang="da-DK" sz="900" noProof="1" smtClean="0">
                  <a:solidFill>
                    <a:srgbClr val="FFFFFF">
                      <a:lumMod val="50000"/>
                    </a:srgbClr>
                  </a:solidFill>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2. </a:t>
              </a:r>
              <a:r>
                <a:rPr lang="da-DK" sz="900" noProof="1" smtClean="0">
                  <a:solidFill>
                    <a:srgbClr val="FFFFFF">
                      <a:lumMod val="50000"/>
                    </a:srgbClr>
                  </a:solidFill>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3. </a:t>
              </a:r>
              <a:r>
                <a:rPr lang="da-DK" sz="900" noProof="1" smtClean="0">
                  <a:solidFill>
                    <a:srgbClr val="FFFFFF">
                      <a:lumMod val="50000"/>
                    </a:srgbClr>
                  </a:solidFill>
                  <a:ea typeface="Verdana" panose="020B0604030504040204" pitchFamily="34" charset="0"/>
                  <a:cs typeface="Arial" panose="020B0604020202020204" pitchFamily="34" charset="0"/>
                </a:rPr>
                <a:t>Klik </a:t>
              </a:r>
              <a:r>
                <a:rPr lang="da-DK" sz="900" b="1" noProof="1" smtClean="0">
                  <a:solidFill>
                    <a:srgbClr val="FFFFFF">
                      <a:lumMod val="50000"/>
                    </a:srgbClr>
                  </a:solidFill>
                  <a:ea typeface="Verdana" panose="020B0604030504040204" pitchFamily="34" charset="0"/>
                  <a:cs typeface="Arial" panose="020B0604020202020204" pitchFamily="34" charset="0"/>
                </a:rPr>
                <a:t>Beskær </a:t>
              </a:r>
              <a:r>
                <a:rPr lang="da-DK" sz="900" noProof="1" smtClean="0">
                  <a:solidFill>
                    <a:srgbClr val="FFFFFF">
                      <a:lumMod val="50000"/>
                    </a:srgbClr>
                  </a:solidFill>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rgbClr val="FFFFFF">
                      <a:lumMod val="50000"/>
                    </a:srgbClr>
                  </a:solidFill>
                  <a:ea typeface="Verdana" panose="020B0604030504040204" pitchFamily="34" charset="0"/>
                  <a:cs typeface="Arial" panose="020B0604020202020204" pitchFamily="34" charset="0"/>
                </a:rPr>
                <a:t>4. </a:t>
              </a:r>
              <a:r>
                <a:rPr lang="da-DK" altLang="da-DK" sz="900" noProof="1" smtClean="0">
                  <a:solidFill>
                    <a:srgbClr val="FFFFFF">
                      <a:lumMod val="50000"/>
                    </a:srgbClr>
                  </a:solidFill>
                  <a:ea typeface="Verdana" panose="020B0604030504040204" pitchFamily="34" charset="0"/>
                  <a:cs typeface="Arial" panose="020B0604020202020204" pitchFamily="34" charset="0"/>
                </a:rPr>
                <a:t>Ønsker du at skalere billedet, så hold </a:t>
              </a:r>
              <a:r>
                <a:rPr lang="da-DK" altLang="da-DK" sz="900" b="1" noProof="1" smtClean="0">
                  <a:solidFill>
                    <a:srgbClr val="FFFFFF">
                      <a:lumMod val="50000"/>
                    </a:srgbClr>
                  </a:solidFill>
                  <a:ea typeface="Verdana" panose="020B0604030504040204" pitchFamily="34" charset="0"/>
                  <a:cs typeface="Arial" panose="020B0604020202020204" pitchFamily="34" charset="0"/>
                </a:rPr>
                <a:t>SHIFT</a:t>
              </a:r>
              <a:r>
                <a:rPr lang="da-DK" altLang="da-DK" sz="900" noProof="1" smtClean="0">
                  <a:solidFill>
                    <a:srgbClr val="FFFFFF">
                      <a:lumMod val="50000"/>
                    </a:srgbClr>
                  </a:solidFill>
                  <a:ea typeface="Verdana" panose="020B0604030504040204" pitchFamily="34" charset="0"/>
                  <a:cs typeface="Arial" panose="020B0604020202020204" pitchFamily="34" charset="0"/>
                </a:rPr>
                <a:t>-knappen nede, mens der trækkes i billedets hjørner</a:t>
              </a:r>
            </a:p>
          </p:txBody>
        </p:sp>
        <p:grpSp>
          <p:nvGrpSpPr>
            <p:cNvPr id="19" name="Gruppe 1"/>
            <p:cNvGrpSpPr>
              <a:grpSpLocks/>
            </p:cNvGrpSpPr>
            <p:nvPr/>
          </p:nvGrpSpPr>
          <p:grpSpPr bwMode="auto">
            <a:xfrm>
              <a:off x="8227557" y="5472327"/>
              <a:ext cx="331787" cy="343015"/>
              <a:chOff x="8227737" y="5472259"/>
              <a:chExt cx="331631" cy="343667"/>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solidFill>
                    <a:srgbClr val="FFFFFF"/>
                  </a:solidFill>
                </a:endParaRPr>
              </a:p>
            </p:txBody>
          </p:sp>
        </p:gr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Pladsholder til tekst 1"/>
          <p:cNvSpPr>
            <a:spLocks noGrp="1"/>
          </p:cNvSpPr>
          <p:nvPr>
            <p:ph type="body" sz="quarter" idx="15" hasCustomPrompt="1"/>
          </p:nvPr>
        </p:nvSpPr>
        <p:spPr>
          <a:xfrm>
            <a:off x="1371600" y="4931362"/>
            <a:ext cx="3317874" cy="556627"/>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28" name="Pladsholder til billede 2"/>
          <p:cNvSpPr>
            <a:spLocks noGrp="1"/>
          </p:cNvSpPr>
          <p:nvPr>
            <p:ph type="pic" sz="quarter" idx="17" hasCustomPrompt="1"/>
          </p:nvPr>
        </p:nvSpPr>
        <p:spPr>
          <a:xfrm>
            <a:off x="1368005" y="2328862"/>
            <a:ext cx="3319199" cy="2476561"/>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24" name="Pladsholder til indhold 3"/>
          <p:cNvSpPr>
            <a:spLocks noGrp="1"/>
          </p:cNvSpPr>
          <p:nvPr>
            <p:ph sz="quarter" idx="14" hasCustomPrompt="1"/>
          </p:nvPr>
        </p:nvSpPr>
        <p:spPr>
          <a:xfrm>
            <a:off x="4888804" y="2327276"/>
            <a:ext cx="3570989"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5" name="Pladsholder til tekst 3"/>
          <p:cNvSpPr>
            <a:spLocks noGrp="1"/>
          </p:cNvSpPr>
          <p:nvPr>
            <p:ph type="body" sz="quarter" idx="18"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3"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17573946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tekstspal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smtClean="0"/>
              <a:t>Navn (Sidehoved/fod)</a:t>
            </a:r>
            <a:endParaRPr lang="da-DK" dirty="0"/>
          </a:p>
        </p:txBody>
      </p:sp>
      <p:sp>
        <p:nvSpPr>
          <p:cNvPr id="5" name="Pladsholder til sidefod 4"/>
          <p:cNvSpPr>
            <a:spLocks noGrp="1"/>
          </p:cNvSpPr>
          <p:nvPr>
            <p:ph type="ftr" sz="quarter" idx="11"/>
          </p:nvPr>
        </p:nvSpPr>
        <p:spPr/>
        <p:txBody>
          <a:bodyPr/>
          <a:lstStyle/>
          <a:p>
            <a:r>
              <a:rPr lang="da-DK" smtClean="0"/>
              <a:t>Tryksårsprævalensen 2015</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8" name="Gruppe 7"/>
          <p:cNvGrpSpPr/>
          <p:nvPr userDrawn="1"/>
        </p:nvGrpSpPr>
        <p:grpSpPr>
          <a:xfrm>
            <a:off x="-1980728" y="2393789"/>
            <a:ext cx="1833563" cy="2919774"/>
            <a:chOff x="-1980728" y="1411288"/>
            <a:chExt cx="1833563" cy="2919774"/>
          </a:xfrm>
        </p:grpSpPr>
        <p:sp>
          <p:nvSpPr>
            <p:cNvPr id="9" name="AutoShape 4"/>
            <p:cNvSpPr>
              <a:spLocks/>
            </p:cNvSpPr>
            <p:nvPr userDrawn="1"/>
          </p:nvSpPr>
          <p:spPr bwMode="gray">
            <a:xfrm>
              <a:off x="-1980728" y="1411288"/>
              <a:ext cx="1830388" cy="291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a:t>
              </a:r>
              <a:r>
                <a:rPr lang="da-DK"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punkter</a:t>
              </a:r>
            </a:p>
            <a:p>
              <a:pPr algn="r" eaLnBrk="1" hangingPunct="1">
                <a:spcBef>
                  <a:spcPct val="0"/>
                </a:spcBef>
                <a:spcAft>
                  <a:spcPts val="240"/>
                </a:spcAft>
                <a:buFontTx/>
                <a:buNone/>
                <a:defRPr/>
              </a:pP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18</a:t>
              </a: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18 pkt</a:t>
              </a:r>
              <a:b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16 pkt</a:t>
              </a:r>
            </a:p>
            <a:p>
              <a:pPr algn="r" eaLnBrk="1" hangingPunct="1">
                <a:spcBef>
                  <a:spcPct val="0"/>
                </a:spcBef>
                <a:spcAft>
                  <a:spcPts val="240"/>
                </a:spcAft>
                <a:buFontTx/>
                <a:buNone/>
                <a:defRPr/>
              </a:pP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14 pkt</a:t>
              </a:r>
              <a:b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Niveau = Bullets 12 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a: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at få punktopstillet teksten </a:t>
              </a:r>
              <a:r>
                <a:rPr lang="da-DK" sz="900"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t>
              </a: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flere niveauer findes) brug </a:t>
              </a:r>
              <a:r>
                <a:rPr lang="da-DK" sz="900" b="1" dirty="0"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0" name="Gruppe 9"/>
            <p:cNvGrpSpPr/>
            <p:nvPr userDrawn="1"/>
          </p:nvGrpSpPr>
          <p:grpSpPr>
            <a:xfrm>
              <a:off x="-604365" y="3126445"/>
              <a:ext cx="457200" cy="209550"/>
              <a:chOff x="10615613" y="1808820"/>
              <a:chExt cx="457200" cy="20955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3" name="Gruppe 12"/>
            <p:cNvGrpSpPr/>
            <p:nvPr userDrawn="1"/>
          </p:nvGrpSpPr>
          <p:grpSpPr>
            <a:xfrm>
              <a:off x="-599603" y="3918533"/>
              <a:ext cx="438150" cy="209550"/>
              <a:chOff x="10620375" y="2651782"/>
              <a:chExt cx="438150" cy="20955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6"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7" name="Pladsholder til indhold 6"/>
          <p:cNvSpPr>
            <a:spLocks noGrp="1"/>
          </p:cNvSpPr>
          <p:nvPr>
            <p:ph sz="quarter" idx="13" hasCustomPrompt="1"/>
          </p:nvPr>
        </p:nvSpPr>
        <p:spPr>
          <a:xfrm>
            <a:off x="1368000" y="2327275"/>
            <a:ext cx="3429000"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9" name="Pladsholder til indhold 6"/>
          <p:cNvSpPr>
            <a:spLocks noGrp="1"/>
          </p:cNvSpPr>
          <p:nvPr>
            <p:ph sz="quarter" idx="14" hasCustomPrompt="1"/>
          </p:nvPr>
        </p:nvSpPr>
        <p:spPr>
          <a:xfrm>
            <a:off x="5021798" y="2329200"/>
            <a:ext cx="3429000"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20" name="Pladsholder til tekst 3"/>
          <p:cNvSpPr>
            <a:spLocks noGrp="1"/>
          </p:cNvSpPr>
          <p:nvPr>
            <p:ph type="body" sz="quarter" idx="15" hasCustomPrompt="1"/>
          </p:nvPr>
        </p:nvSpPr>
        <p:spPr>
          <a:xfrm>
            <a:off x="1371600" y="399192"/>
            <a:ext cx="7092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2"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smtClean="0">
                <a:solidFill>
                  <a:srgbClr val="565656"/>
                </a:solidFill>
              </a:rPr>
              <a:t>Rigshospitalet</a:t>
            </a:r>
          </a:p>
        </p:txBody>
      </p:sp>
    </p:spTree>
    <p:extLst>
      <p:ext uri="{BB962C8B-B14F-4D97-AF65-F5344CB8AC3E}">
        <p14:creationId xmlns:p14="http://schemas.microsoft.com/office/powerpoint/2010/main" val="917773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snit start">
    <p:spTree>
      <p:nvGrpSpPr>
        <p:cNvPr id="1" name=""/>
        <p:cNvGrpSpPr/>
        <p:nvPr/>
      </p:nvGrpSpPr>
      <p:grpSpPr>
        <a:xfrm>
          <a:off x="0" y="0"/>
          <a:ext cx="0" cy="0"/>
          <a:chOff x="0" y="0"/>
          <a:chExt cx="0" cy="0"/>
        </a:xfrm>
      </p:grpSpPr>
      <p:sp>
        <p:nvSpPr>
          <p:cNvPr id="21" name="Hvid dæk boks"/>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dirty="0" smtClean="0">
              <a:solidFill>
                <a:srgbClr val="FFFFFF"/>
              </a:solidFill>
            </a:endParaRPr>
          </a:p>
        </p:txBody>
      </p:sp>
      <p:sp>
        <p:nvSpPr>
          <p:cNvPr id="12" name="Rektangel 11"/>
          <p:cNvSpPr/>
          <p:nvPr userDrawn="1"/>
        </p:nvSpPr>
        <p:spPr>
          <a:xfrm>
            <a:off x="0" y="3"/>
            <a:ext cx="683569" cy="2038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3" name="Rektangel 12"/>
          <p:cNvSpPr/>
          <p:nvPr userDrawn="1"/>
        </p:nvSpPr>
        <p:spPr>
          <a:xfrm>
            <a:off x="0" y="2038353"/>
            <a:ext cx="683569" cy="481984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8" name="Titel 1"/>
          <p:cNvSpPr>
            <a:spLocks noGrp="1"/>
          </p:cNvSpPr>
          <p:nvPr>
            <p:ph type="title" hasCustomPrompt="1"/>
          </p:nvPr>
        </p:nvSpPr>
        <p:spPr>
          <a:xfrm>
            <a:off x="1371602" y="2708921"/>
            <a:ext cx="7086599" cy="2775893"/>
          </a:xfrm>
        </p:spPr>
        <p:txBody>
          <a:bodyPr anchor="t" anchorCtr="0"/>
          <a:lstStyle>
            <a:lvl1pPr>
              <a:defRPr sz="3700">
                <a:solidFill>
                  <a:schemeClr val="tx2"/>
                </a:solidFill>
              </a:defRPr>
            </a:lvl1pPr>
          </a:lstStyle>
          <a:p>
            <a:r>
              <a:rPr lang="da-DK" dirty="0" smtClean="0"/>
              <a:t>Overskrift 37pt skrives her</a:t>
            </a:r>
            <a:br>
              <a:rPr lang="da-DK" dirty="0" smtClean="0"/>
            </a:br>
            <a:r>
              <a:rPr lang="da-DK" dirty="0" smtClean="0"/>
              <a:t>i to eller flere linjer</a:t>
            </a:r>
            <a:endParaRPr lang="da-DK" dirty="0"/>
          </a:p>
        </p:txBody>
      </p:sp>
      <p:sp>
        <p:nvSpPr>
          <p:cNvPr id="4" name="Pladsholder til dato 3"/>
          <p:cNvSpPr>
            <a:spLocks noGrp="1"/>
          </p:cNvSpPr>
          <p:nvPr>
            <p:ph type="dt" sz="half" idx="10"/>
          </p:nvPr>
        </p:nvSpPr>
        <p:spPr/>
        <p:txBody>
          <a:bodyPr/>
          <a:lstStyle>
            <a:lvl1pPr>
              <a:defRPr>
                <a:solidFill>
                  <a:schemeClr val="tx1"/>
                </a:solidFill>
              </a:defRPr>
            </a:lvl1pPr>
          </a:lstStyle>
          <a:p>
            <a:r>
              <a:rPr lang="da-DK" smtClean="0">
                <a:solidFill>
                  <a:srgbClr val="333333"/>
                </a:solidFill>
              </a:rPr>
              <a:t>Navn (Sidehoved/fod)</a:t>
            </a:r>
            <a:endParaRPr lang="da-DK" dirty="0">
              <a:solidFill>
                <a:srgbClr val="333333"/>
              </a:solidFill>
            </a:endParaRPr>
          </a:p>
        </p:txBody>
      </p:sp>
      <p:sp>
        <p:nvSpPr>
          <p:cNvPr id="5" name="Pladsholder til sidefod 4"/>
          <p:cNvSpPr>
            <a:spLocks noGrp="1"/>
          </p:cNvSpPr>
          <p:nvPr>
            <p:ph type="ftr" sz="quarter" idx="11"/>
          </p:nvPr>
        </p:nvSpPr>
        <p:spPr/>
        <p:txBody>
          <a:bodyPr/>
          <a:lstStyle>
            <a:lvl1pPr>
              <a:defRPr>
                <a:solidFill>
                  <a:schemeClr val="tx1"/>
                </a:solidFill>
              </a:defRPr>
            </a:lvl1pPr>
          </a:lstStyle>
          <a:p>
            <a:r>
              <a:rPr smtClean="0">
                <a:solidFill>
                  <a:srgbClr val="333333"/>
                </a:solidFill>
              </a:rPr>
              <a:t>Titel/beskrivelse (Sidehoved/fod)</a:t>
            </a:r>
            <a:endParaRPr dirty="0">
              <a:solidFill>
                <a:srgbClr val="333333"/>
              </a:solidFill>
            </a:endParaRPr>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667EC89C-17A0-4E64-A6D2-B825673CEEDF}" type="slidenum">
              <a:rPr smtClean="0">
                <a:solidFill>
                  <a:srgbClr val="333333"/>
                </a:solidFill>
              </a:rPr>
              <a:pPr/>
              <a:t>‹nr.›</a:t>
            </a:fld>
            <a:endParaRPr dirty="0">
              <a:solidFill>
                <a:srgbClr val="333333"/>
              </a:solidFill>
            </a:endParaRPr>
          </a:p>
        </p:txBody>
      </p:sp>
      <p:sp>
        <p:nvSpPr>
          <p:cNvPr id="17"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grpSp>
        <p:nvGrpSpPr>
          <p:cNvPr id="19" name="Logo"/>
          <p:cNvGrpSpPr/>
          <p:nvPr userDrawn="1"/>
        </p:nvGrpSpPr>
        <p:grpSpPr>
          <a:xfrm>
            <a:off x="457200" y="1584000"/>
            <a:ext cx="687600" cy="687600"/>
            <a:chOff x="457200" y="5718575"/>
            <a:chExt cx="687600" cy="687600"/>
          </a:xfrm>
        </p:grpSpPr>
        <p:pic>
          <p:nvPicPr>
            <p:cNvPr id="20" name="Logo 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2" name="Reg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
        <p:nvSpPr>
          <p:cNvPr id="14"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229245987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smtClean="0">
                <a:solidFill>
                  <a:srgbClr val="FFFFFF"/>
                </a:solidFill>
              </a:rPr>
              <a:t>Navn (Sidehoved/fod)</a:t>
            </a:r>
            <a:endParaRPr lang="da-DK" dirty="0">
              <a:solidFill>
                <a:srgbClr val="FFFFFF"/>
              </a:solidFill>
            </a:endParaRPr>
          </a:p>
        </p:txBody>
      </p:sp>
      <p:sp>
        <p:nvSpPr>
          <p:cNvPr id="3" name="Pladsholder til sidefod 2"/>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4" name="Pladsholder til diasnummer 3"/>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5"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7"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399864212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ut ">
    <p:spTree>
      <p:nvGrpSpPr>
        <p:cNvPr id="1" name=""/>
        <p:cNvGrpSpPr/>
        <p:nvPr/>
      </p:nvGrpSpPr>
      <p:grpSpPr>
        <a:xfrm>
          <a:off x="0" y="0"/>
          <a:ext cx="0" cy="0"/>
          <a:chOff x="0" y="0"/>
          <a:chExt cx="0" cy="0"/>
        </a:xfrm>
      </p:grpSpPr>
      <p:sp>
        <p:nvSpPr>
          <p:cNvPr id="8" name="Rektangel 7"/>
          <p:cNvSpPr/>
          <p:nvPr userDrawn="1"/>
        </p:nvSpPr>
        <p:spPr>
          <a:xfrm>
            <a:off x="611564" y="0"/>
            <a:ext cx="853200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9" name="Rektangel 8"/>
          <p:cNvSpPr/>
          <p:nvPr userDrawn="1"/>
        </p:nvSpPr>
        <p:spPr>
          <a:xfrm>
            <a:off x="8459999" y="1"/>
            <a:ext cx="68356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0" name="Rektangel 9"/>
          <p:cNvSpPr/>
          <p:nvPr userDrawn="1"/>
        </p:nvSpPr>
        <p:spPr>
          <a:xfrm>
            <a:off x="0" y="2"/>
            <a:ext cx="683569" cy="685819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2" name="Titel 1"/>
          <p:cNvSpPr>
            <a:spLocks noGrp="1"/>
          </p:cNvSpPr>
          <p:nvPr>
            <p:ph type="title" hasCustomPrompt="1"/>
          </p:nvPr>
        </p:nvSpPr>
        <p:spPr>
          <a:xfrm>
            <a:off x="1371602" y="1016733"/>
            <a:ext cx="7086599" cy="1312131"/>
          </a:xfrm>
        </p:spPr>
        <p:txBody>
          <a:bodyPr/>
          <a:lstStyle>
            <a:lvl1pPr>
              <a:lnSpc>
                <a:spcPct val="85000"/>
              </a:lnSpc>
              <a:defRPr>
                <a:solidFill>
                  <a:schemeClr val="bg1"/>
                </a:solidFill>
              </a:defRPr>
            </a:lvl1pPr>
          </a:lstStyle>
          <a:p>
            <a:r>
              <a:rPr lang="da-DK" dirty="0" smtClean="0"/>
              <a:t>Overskrift 27pt i to eller flere linjer </a:t>
            </a:r>
            <a:br>
              <a:rPr lang="da-DK" dirty="0" smtClean="0"/>
            </a:br>
            <a:r>
              <a:rPr lang="da-DK" dirty="0" smtClean="0"/>
              <a:t>teksten vokser opad</a:t>
            </a:r>
            <a:endParaRPr lang="da-DK" dirty="0"/>
          </a:p>
        </p:txBody>
      </p:sp>
      <p:sp>
        <p:nvSpPr>
          <p:cNvPr id="11" name="Pladsholder til tekst 2"/>
          <p:cNvSpPr>
            <a:spLocks noGrp="1"/>
          </p:cNvSpPr>
          <p:nvPr>
            <p:ph type="body" sz="quarter" idx="15" hasCustomPrompt="1"/>
          </p:nvPr>
        </p:nvSpPr>
        <p:spPr>
          <a:xfrm>
            <a:off x="1368005" y="2585610"/>
            <a:ext cx="2995611" cy="648000"/>
          </a:xfrm>
        </p:spPr>
        <p:txBody>
          <a:bodyPr/>
          <a:lstStyle>
            <a:lvl1pPr marL="0" indent="0">
              <a:lnSpc>
                <a:spcPct val="85000"/>
              </a:lnSpc>
              <a:buNone/>
              <a:defRPr sz="1600" baseline="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7" name="Pladsholder til tekst 3"/>
          <p:cNvSpPr>
            <a:spLocks noGrp="1"/>
          </p:cNvSpPr>
          <p:nvPr>
            <p:ph type="body" sz="quarter" idx="16" hasCustomPrompt="1"/>
          </p:nvPr>
        </p:nvSpPr>
        <p:spPr>
          <a:xfrm>
            <a:off x="1368005" y="3490922"/>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8" name="Pladsholder til tekst 4"/>
          <p:cNvSpPr>
            <a:spLocks noGrp="1"/>
          </p:cNvSpPr>
          <p:nvPr>
            <p:ph type="body" sz="quarter" idx="17" hasCustomPrompt="1"/>
          </p:nvPr>
        </p:nvSpPr>
        <p:spPr>
          <a:xfrm>
            <a:off x="4654769" y="2584800"/>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9" name="Pladsholder til tekst5"/>
          <p:cNvSpPr>
            <a:spLocks noGrp="1"/>
          </p:cNvSpPr>
          <p:nvPr>
            <p:ph type="body" sz="quarter" idx="18" hasCustomPrompt="1"/>
          </p:nvPr>
        </p:nvSpPr>
        <p:spPr>
          <a:xfrm>
            <a:off x="4654769" y="3492000"/>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4" name="Pladsholder til dato 3"/>
          <p:cNvSpPr>
            <a:spLocks noGrp="1"/>
          </p:cNvSpPr>
          <p:nvPr>
            <p:ph type="dt" sz="half" idx="10"/>
          </p:nvPr>
        </p:nvSpPr>
        <p:spPr/>
        <p:txBody>
          <a:bodyPr/>
          <a:lstStyle/>
          <a:p>
            <a:r>
              <a:rPr lang="da-DK"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20"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1"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FFFFFF"/>
                </a:solidFill>
              </a:rPr>
              <a:t>Rigshospitalet</a:t>
            </a:r>
          </a:p>
        </p:txBody>
      </p:sp>
      <p:grpSp>
        <p:nvGrpSpPr>
          <p:cNvPr id="22" name="Logo"/>
          <p:cNvGrpSpPr/>
          <p:nvPr userDrawn="1"/>
        </p:nvGrpSpPr>
        <p:grpSpPr>
          <a:xfrm>
            <a:off x="457200" y="4806975"/>
            <a:ext cx="687600" cy="687600"/>
            <a:chOff x="457200" y="5718575"/>
            <a:chExt cx="687600" cy="687600"/>
          </a:xfrm>
        </p:grpSpPr>
        <p:pic>
          <p:nvPicPr>
            <p:cNvPr id="23" name="Logo 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4" name="Reg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159009781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r>
              <a:rPr lang="da-DK" altLang="da-DK">
                <a:solidFill>
                  <a:srgbClr val="FFFFFF"/>
                </a:solidFill>
              </a:rPr>
              <a:t>Navn (Sidehoved/fod)</a:t>
            </a:r>
            <a:endParaRPr lang="da-DK" altLang="da-DK" noProof="1">
              <a:solidFill>
                <a:srgbClr val="FFFFFF"/>
              </a:solidFill>
            </a:endParaRPr>
          </a:p>
        </p:txBody>
      </p:sp>
      <p:sp>
        <p:nvSpPr>
          <p:cNvPr id="4" name="Pladsholder til sidefod 3"/>
          <p:cNvSpPr>
            <a:spLocks noGrp="1"/>
          </p:cNvSpPr>
          <p:nvPr>
            <p:ph type="ftr" sz="quarter" idx="11"/>
          </p:nvPr>
        </p:nvSpPr>
        <p:spPr/>
        <p:txBody>
          <a:bodyPr/>
          <a:lstStyle>
            <a:lvl1pPr>
              <a:defRPr/>
            </a:lvl1pPr>
          </a:lstStyle>
          <a:p>
            <a:r>
              <a:rPr altLang="da-DK">
                <a:solidFill>
                  <a:srgbClr val="FFFFFF"/>
                </a:solidFill>
              </a:rPr>
              <a:t>Titel/beskrivelse (Sidehoved/fod)</a:t>
            </a:r>
          </a:p>
        </p:txBody>
      </p:sp>
    </p:spTree>
    <p:extLst>
      <p:ext uri="{BB962C8B-B14F-4D97-AF65-F5344CB8AC3E}">
        <p14:creationId xmlns:p14="http://schemas.microsoft.com/office/powerpoint/2010/main" val="2535391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1371600" y="1819276"/>
            <a:ext cx="3543300" cy="450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5067299" y="1819276"/>
            <a:ext cx="3543300" cy="450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r>
              <a:rPr lang="da-DK" altLang="da-DK">
                <a:solidFill>
                  <a:srgbClr val="FFFFFF"/>
                </a:solidFill>
              </a:rPr>
              <a:t>Navn (Sidehoved/fod)</a:t>
            </a:r>
            <a:endParaRPr lang="da-DK" altLang="da-DK" noProof="1">
              <a:solidFill>
                <a:srgbClr val="FFFFFF"/>
              </a:solidFill>
            </a:endParaRPr>
          </a:p>
        </p:txBody>
      </p:sp>
      <p:sp>
        <p:nvSpPr>
          <p:cNvPr id="6" name="Pladsholder til sidefod 5"/>
          <p:cNvSpPr>
            <a:spLocks noGrp="1"/>
          </p:cNvSpPr>
          <p:nvPr>
            <p:ph type="ftr" sz="quarter" idx="11"/>
          </p:nvPr>
        </p:nvSpPr>
        <p:spPr/>
        <p:txBody>
          <a:bodyPr/>
          <a:lstStyle>
            <a:lvl1pPr>
              <a:defRPr/>
            </a:lvl1pPr>
          </a:lstStyle>
          <a:p>
            <a:r>
              <a:rPr altLang="da-DK">
                <a:solidFill>
                  <a:srgbClr val="FFFFFF"/>
                </a:solidFill>
              </a:rPr>
              <a:t>Titel/beskrivelse (Sidehoved/fod)</a:t>
            </a:r>
          </a:p>
        </p:txBody>
      </p:sp>
    </p:spTree>
    <p:extLst>
      <p:ext uri="{BB962C8B-B14F-4D97-AF65-F5344CB8AC3E}">
        <p14:creationId xmlns:p14="http://schemas.microsoft.com/office/powerpoint/2010/main" val="3219409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018588" y="6440488"/>
            <a:ext cx="703385" cy="417512"/>
          </a:xfrm>
        </p:spPr>
        <p:txBody>
          <a:bodyPr/>
          <a:lstStyle>
            <a:lvl1pPr>
              <a:defRPr>
                <a:solidFill>
                  <a:schemeClr val="bg1"/>
                </a:solidFill>
              </a:defRPr>
            </a:lvl1pPr>
          </a:lstStyle>
          <a:p>
            <a:pPr>
              <a:defRPr/>
            </a:pPr>
            <a:fld id="{B2ABA067-2E93-804B-B16F-4278B5646A8E}" type="slidenum">
              <a:rPr lang="en-GB" smtClean="0">
                <a:solidFill>
                  <a:srgbClr val="FFFFFF"/>
                </a:solidFill>
              </a:rPr>
              <a:pPr>
                <a:defRPr/>
              </a:pPr>
              <a:t>‹nr.›</a:t>
            </a:fld>
            <a:endParaRPr lang="en-GB" dirty="0">
              <a:solidFill>
                <a:srgbClr val="FFFFFF"/>
              </a:solidFill>
            </a:endParaRPr>
          </a:p>
        </p:txBody>
      </p:sp>
      <p:sp>
        <p:nvSpPr>
          <p:cNvPr id="12" name="Text Placeholder 6"/>
          <p:cNvSpPr>
            <a:spLocks noGrp="1"/>
          </p:cNvSpPr>
          <p:nvPr>
            <p:ph type="body" sz="quarter" idx="16"/>
          </p:nvPr>
        </p:nvSpPr>
        <p:spPr>
          <a:xfrm>
            <a:off x="419105" y="1724028"/>
            <a:ext cx="4152899" cy="4704129"/>
          </a:xfrm>
        </p:spPr>
        <p:txBody>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err="1" smtClean="0"/>
              <a:t>Second</a:t>
            </a:r>
            <a:r>
              <a:rPr lang="da-DK" dirty="0" smtClean="0"/>
              <a:t> </a:t>
            </a:r>
            <a:r>
              <a:rPr lang="da-DK" dirty="0" err="1" smtClean="0"/>
              <a:t>level</a:t>
            </a:r>
            <a:endParaRPr lang="da-DK" dirty="0" smtClean="0"/>
          </a:p>
          <a:p>
            <a:pPr lvl="2"/>
            <a:r>
              <a:rPr lang="da-DK" dirty="0" err="1" smtClean="0"/>
              <a:t>Third</a:t>
            </a:r>
            <a:r>
              <a:rPr lang="da-DK" dirty="0" smtClean="0"/>
              <a:t>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err="1" smtClean="0"/>
              <a:t>Fifth</a:t>
            </a:r>
            <a:r>
              <a:rPr lang="da-DK" dirty="0" smtClean="0"/>
              <a:t> </a:t>
            </a:r>
            <a:r>
              <a:rPr lang="da-DK" dirty="0" err="1" smtClean="0"/>
              <a:t>level</a:t>
            </a:r>
            <a:endParaRPr lang="en-GB" dirty="0"/>
          </a:p>
        </p:txBody>
      </p:sp>
      <p:sp>
        <p:nvSpPr>
          <p:cNvPr id="14" name="Text Placeholder 6"/>
          <p:cNvSpPr>
            <a:spLocks noGrp="1"/>
          </p:cNvSpPr>
          <p:nvPr>
            <p:ph type="body" sz="quarter" idx="17"/>
          </p:nvPr>
        </p:nvSpPr>
        <p:spPr>
          <a:xfrm>
            <a:off x="4584290" y="1725084"/>
            <a:ext cx="4144897" cy="4703071"/>
          </a:xfrm>
        </p:spPr>
        <p:txBody>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err="1" smtClean="0"/>
              <a:t>Second</a:t>
            </a:r>
            <a:r>
              <a:rPr lang="da-DK" dirty="0" smtClean="0"/>
              <a:t> </a:t>
            </a:r>
            <a:r>
              <a:rPr lang="da-DK" dirty="0" err="1" smtClean="0"/>
              <a:t>level</a:t>
            </a:r>
            <a:endParaRPr lang="da-DK" dirty="0" smtClean="0"/>
          </a:p>
          <a:p>
            <a:pPr lvl="2"/>
            <a:r>
              <a:rPr lang="da-DK" dirty="0" err="1" smtClean="0"/>
              <a:t>Third</a:t>
            </a:r>
            <a:r>
              <a:rPr lang="da-DK" dirty="0" smtClean="0"/>
              <a:t>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err="1" smtClean="0"/>
              <a:t>Fifth</a:t>
            </a:r>
            <a:r>
              <a:rPr lang="da-DK" dirty="0" smtClean="0"/>
              <a:t> </a:t>
            </a:r>
            <a:r>
              <a:rPr lang="da-DK" dirty="0" err="1" smtClean="0"/>
              <a:t>level</a:t>
            </a:r>
            <a:endParaRPr lang="en-GB" dirty="0"/>
          </a:p>
        </p:txBody>
      </p:sp>
      <p:sp>
        <p:nvSpPr>
          <p:cNvPr id="7" name="Title Placeholder 1"/>
          <p:cNvSpPr>
            <a:spLocks noGrp="1"/>
          </p:cNvSpPr>
          <p:nvPr>
            <p:ph type="title"/>
          </p:nvPr>
        </p:nvSpPr>
        <p:spPr bwMode="auto">
          <a:xfrm>
            <a:off x="422033" y="439618"/>
            <a:ext cx="8305800" cy="1284411"/>
          </a:xfrm>
          <a:prstGeom prst="rect">
            <a:avLst/>
          </a:prstGeom>
          <a:noFill/>
          <a:ln w="9525">
            <a:noFill/>
            <a:miter lim="800000"/>
            <a:headEnd/>
            <a:tailEnd/>
          </a:ln>
        </p:spPr>
        <p:txBody>
          <a:bodyPr vert="horz" wrap="square" lIns="108000" tIns="46800" rIns="108000" bIns="46800" numCol="1" anchor="t"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680173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da-DK" smtClean="0"/>
              <a:t>Click to edit Master title style</a:t>
            </a:r>
            <a:endParaRPr lang="en-US"/>
          </a:p>
        </p:txBody>
      </p:sp>
      <p:sp>
        <p:nvSpPr>
          <p:cNvPr id="3" name="Subtitle 2"/>
          <p:cNvSpPr>
            <a:spLocks noGrp="1"/>
          </p:cNvSpPr>
          <p:nvPr>
            <p:ph type="subTitle" idx="1"/>
          </p:nvPr>
        </p:nvSpPr>
        <p:spPr>
          <a:xfrm>
            <a:off x="1371604" y="3886201"/>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a:p>
        </p:txBody>
      </p:sp>
      <p:sp>
        <p:nvSpPr>
          <p:cNvPr id="4" name="Date Placeholder 3"/>
          <p:cNvSpPr>
            <a:spLocks noGrp="1"/>
          </p:cNvSpPr>
          <p:nvPr>
            <p:ph type="dt" sz="half" idx="10"/>
          </p:nvPr>
        </p:nvSpPr>
        <p:spPr>
          <a:xfrm>
            <a:off x="457200" y="6356355"/>
            <a:ext cx="2133600" cy="365125"/>
          </a:xfrm>
          <a:prstGeom prst="rect">
            <a:avLst/>
          </a:prstGeom>
        </p:spPr>
        <p:txBody>
          <a:bodyPr/>
          <a:lstStyle/>
          <a:p>
            <a:pPr>
              <a:spcBef>
                <a:spcPct val="20000"/>
              </a:spcBef>
              <a:buFont typeface="Abadi MT Condensed Extra Bold" pitchFamily="26" charset="0"/>
              <a:buChar char="•"/>
            </a:pPr>
            <a:fld id="{9D7EE331-4413-744C-A63D-BB10497C96E9}" type="datetimeFigureOut">
              <a:rPr lang="en-US" smtClean="0">
                <a:solidFill>
                  <a:srgbClr val="000000"/>
                </a:solidFill>
                <a:latin typeface="Baskerville" pitchFamily="26" charset="0"/>
                <a:ea typeface="ＭＳ Ｐゴシック" pitchFamily="26" charset="-128"/>
              </a:rPr>
              <a:pPr>
                <a:spcBef>
                  <a:spcPct val="20000"/>
                </a:spcBef>
                <a:buFont typeface="Abadi MT Condensed Extra Bold" pitchFamily="26" charset="0"/>
                <a:buChar char="•"/>
              </a:pPr>
              <a:t>9/13/2017</a:t>
            </a:fld>
            <a:endParaRPr lang="en-US" dirty="0">
              <a:solidFill>
                <a:srgbClr val="000000"/>
              </a:solidFill>
              <a:latin typeface="Baskerville" pitchFamily="26" charset="0"/>
              <a:ea typeface="ＭＳ Ｐゴシック" pitchFamily="26" charset="-128"/>
            </a:endParaRPr>
          </a:p>
        </p:txBody>
      </p:sp>
      <p:sp>
        <p:nvSpPr>
          <p:cNvPr id="5" name="Footer Placeholder 4"/>
          <p:cNvSpPr>
            <a:spLocks noGrp="1"/>
          </p:cNvSpPr>
          <p:nvPr>
            <p:ph type="ftr" sz="quarter" idx="11"/>
          </p:nvPr>
        </p:nvSpPr>
        <p:spPr>
          <a:xfrm>
            <a:off x="3124203" y="6356355"/>
            <a:ext cx="2895600" cy="365125"/>
          </a:xfrm>
          <a:prstGeom prst="rect">
            <a:avLst/>
          </a:prstGeom>
        </p:spPr>
        <p:txBody>
          <a:bodyPr/>
          <a:lstStyle/>
          <a:p>
            <a:pPr>
              <a:spcBef>
                <a:spcPct val="20000"/>
              </a:spcBef>
              <a:buFont typeface="Abadi MT Condensed Extra Bold" pitchFamily="26" charset="0"/>
              <a:buChar char="•"/>
            </a:pPr>
            <a:endParaRPr lang="en-US">
              <a:solidFill>
                <a:srgbClr val="000000"/>
              </a:solidFill>
              <a:latin typeface="Baskerville" pitchFamily="26" charset="0"/>
              <a:ea typeface="ＭＳ Ｐゴシック" pitchFamily="26" charset="-128"/>
            </a:endParaRPr>
          </a:p>
        </p:txBody>
      </p:sp>
      <p:sp>
        <p:nvSpPr>
          <p:cNvPr id="6" name="Slide Number Placeholder 5"/>
          <p:cNvSpPr>
            <a:spLocks noGrp="1"/>
          </p:cNvSpPr>
          <p:nvPr>
            <p:ph type="sldNum" sz="quarter" idx="12"/>
          </p:nvPr>
        </p:nvSpPr>
        <p:spPr/>
        <p:txBody>
          <a:bodyPr/>
          <a:lstStyle/>
          <a:p>
            <a:fld id="{296D332C-3DE6-BA4D-8AD6-AD9C8C3AA672}" type="slidenum">
              <a:rPr lang="en-US">
                <a:solidFill>
                  <a:srgbClr val="FFFFFF"/>
                </a:solidFill>
              </a:rPr>
              <a:pPr/>
              <a:t>‹nr.›</a:t>
            </a:fld>
            <a:endParaRPr lang="en-US" dirty="0">
              <a:solidFill>
                <a:srgbClr val="FFFFFF"/>
              </a:solidFill>
            </a:endParaRPr>
          </a:p>
        </p:txBody>
      </p:sp>
    </p:spTree>
    <p:extLst>
      <p:ext uri="{BB962C8B-B14F-4D97-AF65-F5344CB8AC3E}">
        <p14:creationId xmlns:p14="http://schemas.microsoft.com/office/powerpoint/2010/main" val="3552855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xfrm>
            <a:off x="5508626" y="6400800"/>
            <a:ext cx="3101975" cy="457200"/>
          </a:xfrm>
          <a:prstGeom prst="rect">
            <a:avLst/>
          </a:prstGeom>
        </p:spPr>
        <p:txBody>
          <a:bodyPr/>
          <a:lstStyle>
            <a:lvl1pPr>
              <a:defRPr/>
            </a:lvl1pPr>
          </a:lstStyle>
          <a:p>
            <a:r>
              <a:rPr lang="da-DK" altLang="da-DK">
                <a:solidFill>
                  <a:srgbClr val="FFFFFF"/>
                </a:solidFill>
              </a:rPr>
              <a:t>Navn (Sidehoved/fod)</a:t>
            </a:r>
            <a:endParaRPr lang="da-DK" altLang="da-DK" noProof="1">
              <a:solidFill>
                <a:srgbClr val="FFFFFF"/>
              </a:solidFill>
            </a:endParaRPr>
          </a:p>
        </p:txBody>
      </p:sp>
      <p:sp>
        <p:nvSpPr>
          <p:cNvPr id="5" name="Pladsholder til sidefod 4"/>
          <p:cNvSpPr>
            <a:spLocks noGrp="1"/>
          </p:cNvSpPr>
          <p:nvPr>
            <p:ph type="ftr" sz="quarter" idx="11"/>
          </p:nvPr>
        </p:nvSpPr>
        <p:spPr>
          <a:xfrm>
            <a:off x="1371605" y="6400800"/>
            <a:ext cx="4063999" cy="457200"/>
          </a:xfrm>
          <a:prstGeom prst="rect">
            <a:avLst/>
          </a:prstGeom>
        </p:spPr>
        <p:txBody>
          <a:bodyPr/>
          <a:lstStyle>
            <a:lvl1pPr>
              <a:defRPr/>
            </a:lvl1pPr>
          </a:lstStyle>
          <a:p>
            <a:r>
              <a:rPr altLang="da-DK">
                <a:solidFill>
                  <a:srgbClr val="FFFFFF"/>
                </a:solidFill>
              </a:rPr>
              <a:t>Titel/beskrivelse (Sidehoved/fod)</a:t>
            </a:r>
          </a:p>
        </p:txBody>
      </p:sp>
    </p:spTree>
    <p:extLst>
      <p:ext uri="{BB962C8B-B14F-4D97-AF65-F5344CB8AC3E}">
        <p14:creationId xmlns:p14="http://schemas.microsoft.com/office/powerpoint/2010/main" val="4251966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2B1D50C-C3BD-4C28-A155-CE4158627610}" type="datetimeFigureOut">
              <a:rPr lang="da-DK" smtClean="0">
                <a:solidFill>
                  <a:srgbClr val="FFFFFF"/>
                </a:solidFill>
              </a:rPr>
              <a:pPr/>
              <a:t>13-09-2017</a:t>
            </a:fld>
            <a:endParaRPr lang="da-DK">
              <a:solidFill>
                <a:srgbClr val="FFFFFF"/>
              </a:solidFill>
            </a:endParaRPr>
          </a:p>
        </p:txBody>
      </p:sp>
      <p:sp>
        <p:nvSpPr>
          <p:cNvPr id="3" name="Pladsholder til sidefod 2"/>
          <p:cNvSpPr>
            <a:spLocks noGrp="1"/>
          </p:cNvSpPr>
          <p:nvPr>
            <p:ph type="ftr" sz="quarter" idx="11"/>
          </p:nvPr>
        </p:nvSpPr>
        <p:spPr/>
        <p:txBody>
          <a:bodyPr/>
          <a:lstStyle/>
          <a:p>
            <a:endParaRPr>
              <a:solidFill>
                <a:srgbClr val="FFFFFF"/>
              </a:solidFill>
            </a:endParaRPr>
          </a:p>
        </p:txBody>
      </p:sp>
      <p:sp>
        <p:nvSpPr>
          <p:cNvPr id="4" name="Pladsholder til diasnummer 3"/>
          <p:cNvSpPr>
            <a:spLocks noGrp="1"/>
          </p:cNvSpPr>
          <p:nvPr>
            <p:ph type="sldNum" sz="quarter" idx="12"/>
          </p:nvPr>
        </p:nvSpPr>
        <p:spPr/>
        <p:txBody>
          <a:bodyPr/>
          <a:lstStyle/>
          <a:p>
            <a:fld id="{E95B55E3-A4B4-4480-AF5B-2E559C57FA7F}" type="slidenum">
              <a:rPr>
                <a:solidFill>
                  <a:srgbClr val="FFFFFF"/>
                </a:solidFill>
              </a:rPr>
              <a:pPr/>
              <a:t>‹nr.›</a:t>
            </a:fld>
            <a:endParaRPr>
              <a:solidFill>
                <a:srgbClr val="FFFFFF"/>
              </a:solidFill>
            </a:endParaRPr>
          </a:p>
        </p:txBody>
      </p:sp>
    </p:spTree>
    <p:extLst>
      <p:ext uri="{BB962C8B-B14F-4D97-AF65-F5344CB8AC3E}">
        <p14:creationId xmlns:p14="http://schemas.microsoft.com/office/powerpoint/2010/main" val="2002628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2" y="4406903"/>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2"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a:xfrm>
            <a:off x="5508626" y="6400800"/>
            <a:ext cx="3101975" cy="457200"/>
          </a:xfrm>
          <a:prstGeom prst="rect">
            <a:avLst/>
          </a:prstGeom>
        </p:spPr>
        <p:txBody>
          <a:bodyPr/>
          <a:lstStyle>
            <a:lvl1pPr>
              <a:defRPr/>
            </a:lvl1pPr>
          </a:lstStyle>
          <a:p>
            <a:r>
              <a:rPr lang="da-DK" altLang="da-DK">
                <a:solidFill>
                  <a:srgbClr val="FFFFFF"/>
                </a:solidFill>
              </a:rPr>
              <a:t>Navn (Sidehoved/fod)</a:t>
            </a:r>
            <a:endParaRPr lang="da-DK" altLang="da-DK" noProof="1">
              <a:solidFill>
                <a:srgbClr val="FFFFFF"/>
              </a:solidFill>
            </a:endParaRPr>
          </a:p>
        </p:txBody>
      </p:sp>
      <p:sp>
        <p:nvSpPr>
          <p:cNvPr id="5" name="Pladsholder til sidefod 4"/>
          <p:cNvSpPr>
            <a:spLocks noGrp="1"/>
          </p:cNvSpPr>
          <p:nvPr>
            <p:ph type="ftr" sz="quarter" idx="11"/>
          </p:nvPr>
        </p:nvSpPr>
        <p:spPr>
          <a:xfrm>
            <a:off x="1371605" y="6400800"/>
            <a:ext cx="4063999" cy="457200"/>
          </a:xfrm>
          <a:prstGeom prst="rect">
            <a:avLst/>
          </a:prstGeom>
        </p:spPr>
        <p:txBody>
          <a:bodyPr/>
          <a:lstStyle>
            <a:lvl1pPr>
              <a:defRPr/>
            </a:lvl1pPr>
          </a:lstStyle>
          <a:p>
            <a:r>
              <a:rPr altLang="da-DK">
                <a:solidFill>
                  <a:srgbClr val="FFFFFF"/>
                </a:solidFill>
              </a:rPr>
              <a:t>Titel/beskrivelse (Sidehoved/fod)</a:t>
            </a:r>
          </a:p>
        </p:txBody>
      </p:sp>
    </p:spTree>
    <p:extLst>
      <p:ext uri="{BB962C8B-B14F-4D97-AF65-F5344CB8AC3E}">
        <p14:creationId xmlns:p14="http://schemas.microsoft.com/office/powerpoint/2010/main" val="206901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t felt billede">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0" y="4838162"/>
            <a:ext cx="7086600"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16pt i to eller max tre linjer</a:t>
            </a:r>
          </a:p>
        </p:txBody>
      </p:sp>
      <p:sp>
        <p:nvSpPr>
          <p:cNvPr id="8" name="Pladsholder til billede 2"/>
          <p:cNvSpPr>
            <a:spLocks noGrp="1"/>
          </p:cNvSpPr>
          <p:nvPr>
            <p:ph type="pic" sz="quarter" idx="16" hasCustomPrompt="1"/>
          </p:nvPr>
        </p:nvSpPr>
        <p:spPr>
          <a:xfrm>
            <a:off x="1368000" y="1362269"/>
            <a:ext cx="7086600" cy="3340360"/>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4" name="Pladsholder til dato 3"/>
          <p:cNvSpPr>
            <a:spLocks noGrp="1"/>
          </p:cNvSpPr>
          <p:nvPr>
            <p:ph type="dt" sz="half" idx="10"/>
          </p:nvPr>
        </p:nvSpPr>
        <p:spPr/>
        <p:txBody>
          <a:bodyPr/>
          <a:lstStyle/>
          <a:p>
            <a:r>
              <a:rPr lang="da-DK" smtClean="0"/>
              <a:t>Navn (Sidehoved/fod)</a:t>
            </a:r>
            <a:endParaRPr lang="da-DK" dirty="0"/>
          </a:p>
        </p:txBody>
      </p:sp>
      <p:sp>
        <p:nvSpPr>
          <p:cNvPr id="5" name="Pladsholder til sidefod 4"/>
          <p:cNvSpPr>
            <a:spLocks noGrp="1"/>
          </p:cNvSpPr>
          <p:nvPr>
            <p:ph type="ftr" sz="quarter" idx="11"/>
          </p:nvPr>
        </p:nvSpPr>
        <p:spPr/>
        <p:txBody>
          <a:bodyPr/>
          <a:lstStyle/>
          <a:p>
            <a:r>
              <a:rPr lang="da-DK" smtClean="0"/>
              <a:t>Tryksårsprævalensen 2015</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3" name="Gruppe 12"/>
          <p:cNvGrpSpPr>
            <a:grpSpLocks/>
          </p:cNvGrpSpPr>
          <p:nvPr userDrawn="1"/>
        </p:nvGrpSpPr>
        <p:grpSpPr bwMode="auto">
          <a:xfrm>
            <a:off x="-2186217" y="1362269"/>
            <a:ext cx="2032000" cy="2211833"/>
            <a:chOff x="6573838" y="3603625"/>
            <a:chExt cx="2032000" cy="2211717"/>
          </a:xfrm>
        </p:grpSpPr>
        <p:sp>
          <p:nvSpPr>
            <p:cNvPr id="14" name="TextBox 12"/>
            <p:cNvSpPr txBox="1">
              <a:spLocks noChangeArrowheads="1"/>
            </p:cNvSpPr>
            <p:nvPr/>
          </p:nvSpPr>
          <p:spPr bwMode="auto">
            <a:xfrm>
              <a:off x="6573838" y="3603625"/>
              <a:ext cx="2032000" cy="184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Pladsholder til tekst 3"/>
          <p:cNvSpPr>
            <a:spLocks noGrp="1"/>
          </p:cNvSpPr>
          <p:nvPr>
            <p:ph type="body" sz="quarter" idx="13" hasCustomPrompt="1"/>
          </p:nvPr>
        </p:nvSpPr>
        <p:spPr>
          <a:xfrm>
            <a:off x="1371600" y="399192"/>
            <a:ext cx="7092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1"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smtClean="0">
                <a:solidFill>
                  <a:srgbClr val="565656"/>
                </a:solidFill>
              </a:rPr>
              <a:t>Rigshospitalet</a:t>
            </a:r>
          </a:p>
        </p:txBody>
      </p:sp>
    </p:spTree>
    <p:extLst>
      <p:ext uri="{BB962C8B-B14F-4D97-AF65-F5344CB8AC3E}">
        <p14:creationId xmlns:p14="http://schemas.microsoft.com/office/powerpoint/2010/main" val="321176473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Rektangel 3"/>
          <p:cNvSpPr/>
          <p:nvPr userDrawn="1"/>
        </p:nvSpPr>
        <p:spPr>
          <a:xfrm>
            <a:off x="0" y="3"/>
            <a:ext cx="9144000" cy="6857999"/>
          </a:xfrm>
          <a:prstGeom prst="rect">
            <a:avLst/>
          </a:prstGeom>
          <a:gradFill flip="none" rotWithShape="1">
            <a:gsLst>
              <a:gs pos="1000">
                <a:schemeClr val="bg1">
                  <a:lumMod val="95000"/>
                </a:schemeClr>
              </a:gs>
              <a:gs pos="87000">
                <a:schemeClr val="bg1"/>
              </a:gs>
            </a:gsLst>
            <a:lin ang="6000000" scaled="0"/>
            <a:tileRect/>
          </a:gradFill>
          <a:ln>
            <a:noFill/>
          </a:ln>
          <a:effectLst/>
          <a:scene3d>
            <a:camera prst="orthographicFront">
              <a:rot lat="0" lon="0" rev="0"/>
            </a:camera>
            <a:lightRig rig="glow" dir="t">
              <a:rot lat="0" lon="0" rev="14100000"/>
            </a:lightRig>
          </a:scene3d>
          <a:sp3d prstMaterial="softEdge"/>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a-DK">
              <a:solidFill>
                <a:prstClr val="white"/>
              </a:solidFill>
            </a:endParaRPr>
          </a:p>
        </p:txBody>
      </p:sp>
      <p:pic>
        <p:nvPicPr>
          <p:cNvPr id="3" name="Picture 7" descr="noise.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 name="Picture 2"/>
          <p:cNvPicPr>
            <a:picLocks noChangeAspect="1" noChangeArrowheads="1"/>
          </p:cNvPicPr>
          <p:nvPr userDrawn="1"/>
        </p:nvPicPr>
        <p:blipFill>
          <a:blip r:embed="rId3">
            <a:lum bright="-20000" contrast="60000"/>
          </a:blip>
          <a:srcRect/>
          <a:stretch>
            <a:fillRect/>
          </a:stretch>
        </p:blipFill>
        <p:spPr bwMode="auto">
          <a:xfrm>
            <a:off x="8323263" y="5715001"/>
            <a:ext cx="690562" cy="1035050"/>
          </a:xfrm>
          <a:prstGeom prst="rect">
            <a:avLst/>
          </a:prstGeom>
          <a:noFill/>
          <a:ln w="9525">
            <a:noFill/>
            <a:miter lim="800000"/>
            <a:headEnd/>
            <a:tailEnd/>
          </a:ln>
        </p:spPr>
      </p:pic>
      <p:sp>
        <p:nvSpPr>
          <p:cNvPr id="5" name="Rectangle 9"/>
          <p:cNvSpPr>
            <a:spLocks noChangeArrowheads="1"/>
          </p:cNvSpPr>
          <p:nvPr userDrawn="1"/>
        </p:nvSpPr>
        <p:spPr bwMode="auto">
          <a:xfrm>
            <a:off x="0" y="0"/>
            <a:ext cx="9144000" cy="1066800"/>
          </a:xfrm>
          <a:prstGeom prst="rect">
            <a:avLst/>
          </a:prstGeom>
          <a:solidFill>
            <a:srgbClr val="145F09"/>
          </a:solidFill>
          <a:ln w="9525">
            <a:noFill/>
            <a:miter lim="800000"/>
            <a:headEnd/>
            <a:tailEnd/>
          </a:ln>
          <a:effectLst>
            <a:outerShdw dist="25400" dir="5280063" rotWithShape="0">
              <a:srgbClr val="808080">
                <a:alpha val="59000"/>
              </a:srgbClr>
            </a:outerShdw>
          </a:effectLst>
        </p:spPr>
        <p:txBody>
          <a:bodyPr anchor="ctr"/>
          <a:lstStyle/>
          <a:p>
            <a:pPr algn="ctr" defTabSz="457200">
              <a:defRPr/>
            </a:pPr>
            <a:endParaRPr lang="en-US">
              <a:solidFill>
                <a:prstClr val="white"/>
              </a:solidFill>
              <a:ea typeface="MS PGothic" pitchFamily="34" charset="-128"/>
            </a:endParaRPr>
          </a:p>
        </p:txBody>
      </p:sp>
    </p:spTree>
    <p:extLst>
      <p:ext uri="{BB962C8B-B14F-4D97-AF65-F5344CB8AC3E}">
        <p14:creationId xmlns:p14="http://schemas.microsoft.com/office/powerpoint/2010/main" val="3351947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0" name="Rektangel 9"/>
          <p:cNvSpPr/>
          <p:nvPr userDrawn="1"/>
        </p:nvSpPr>
        <p:spPr>
          <a:xfrm>
            <a:off x="611564" y="2038154"/>
            <a:ext cx="8532007" cy="4822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1" name="Rektangel 10"/>
          <p:cNvSpPr/>
          <p:nvPr userDrawn="1"/>
        </p:nvSpPr>
        <p:spPr>
          <a:xfrm>
            <a:off x="8459999" y="2040927"/>
            <a:ext cx="683569" cy="48198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2" name="Rektangel 11"/>
          <p:cNvSpPr/>
          <p:nvPr userDrawn="1"/>
        </p:nvSpPr>
        <p:spPr>
          <a:xfrm>
            <a:off x="0" y="3"/>
            <a:ext cx="683569" cy="2038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3" name="Rektangel 12"/>
          <p:cNvSpPr/>
          <p:nvPr userDrawn="1"/>
        </p:nvSpPr>
        <p:spPr>
          <a:xfrm>
            <a:off x="0" y="2040927"/>
            <a:ext cx="683569" cy="481984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8" name="Titel 1"/>
          <p:cNvSpPr>
            <a:spLocks noGrp="1"/>
          </p:cNvSpPr>
          <p:nvPr>
            <p:ph type="title" hasCustomPrompt="1"/>
          </p:nvPr>
        </p:nvSpPr>
        <p:spPr>
          <a:xfrm>
            <a:off x="1371601" y="2720891"/>
            <a:ext cx="6402624" cy="1981738"/>
          </a:xfrm>
        </p:spPr>
        <p:txBody>
          <a:bodyPr anchor="t" anchorCtr="0"/>
          <a:lstStyle>
            <a:lvl1pPr>
              <a:defRPr sz="3700">
                <a:solidFill>
                  <a:schemeClr val="bg1"/>
                </a:solidFill>
              </a:defRPr>
            </a:lvl1pPr>
          </a:lstStyle>
          <a:p>
            <a:r>
              <a:rPr lang="da-DK" dirty="0" smtClean="0"/>
              <a:t>Overskrift 37pt skrives her</a:t>
            </a:r>
            <a:br>
              <a:rPr lang="da-DK" dirty="0" smtClean="0"/>
            </a:br>
            <a:r>
              <a:rPr lang="da-DK" dirty="0" smtClean="0"/>
              <a:t>i to eller flere linjer</a:t>
            </a:r>
            <a:endParaRPr lang="da-DK" dirty="0"/>
          </a:p>
        </p:txBody>
      </p:sp>
      <p:sp>
        <p:nvSpPr>
          <p:cNvPr id="3" name="Undertitel 2"/>
          <p:cNvSpPr>
            <a:spLocks noGrp="1"/>
          </p:cNvSpPr>
          <p:nvPr>
            <p:ph type="subTitle" idx="1" hasCustomPrompt="1"/>
          </p:nvPr>
        </p:nvSpPr>
        <p:spPr>
          <a:xfrm>
            <a:off x="1371604" y="5101432"/>
            <a:ext cx="6400801" cy="888504"/>
          </a:xfrm>
        </p:spPr>
        <p:txBody>
          <a:bodyPr/>
          <a:lstStyle>
            <a:lvl1pPr marL="0" indent="0" algn="l">
              <a:lnSpc>
                <a:spcPct val="890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Underoverskrift 20pt skrives her i to linjer eller max tre linjer</a:t>
            </a:r>
          </a:p>
        </p:txBody>
      </p:sp>
      <p:sp>
        <p:nvSpPr>
          <p:cNvPr id="19"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17"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lvl1pPr>
              <a:defRPr>
                <a:solidFill>
                  <a:schemeClr val="bg1"/>
                </a:solidFill>
              </a:defRPr>
            </a:lvl1pPr>
          </a:lstStyle>
          <a:p>
            <a:r>
              <a:rPr dirty="0" smtClean="0">
                <a:solidFill>
                  <a:srgbClr val="FFFFFF"/>
                </a:solidFill>
              </a:rPr>
              <a:t>Titel/beskrivelse (Sidehoved/fod)</a:t>
            </a:r>
            <a:endParaRPr dirty="0">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22" name="AutoShape 4"/>
          <p:cNvSpPr>
            <a:spLocks/>
          </p:cNvSpPr>
          <p:nvPr userDrawn="1"/>
        </p:nvSpPr>
        <p:spPr bwMode="gray">
          <a:xfrm>
            <a:off x="9291216" y="10191"/>
            <a:ext cx="1742691" cy="112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hangingPunct="1">
              <a:spcBef>
                <a:spcPct val="0"/>
              </a:spcBef>
              <a:spcAft>
                <a:spcPts val="600"/>
              </a:spcAft>
              <a:buFontTx/>
              <a:buNone/>
              <a:defRPr/>
            </a:pP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Indsæt hjælpelinjer til placering af objekter</a:t>
            </a:r>
          </a:p>
          <a:p>
            <a:pPr eaLnBrk="1" hangingPunct="1">
              <a:spcBef>
                <a:spcPct val="0"/>
              </a:spcBef>
              <a:spcAft>
                <a:spcPts val="240"/>
              </a:spcAft>
              <a:buFontTx/>
              <a:buNone/>
              <a:defRPr/>
            </a:pP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1. </a:t>
            </a:r>
            <a:r>
              <a:rPr lang="da-DK" altLang="da-DK" sz="900"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Højreklik uden for slidet og vælg </a:t>
            </a: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Gitter og hjælpelinjer</a:t>
            </a:r>
          </a:p>
          <a:p>
            <a:pPr eaLnBrk="1" hangingPunct="1">
              <a:spcBef>
                <a:spcPct val="0"/>
              </a:spcBef>
              <a:spcAft>
                <a:spcPts val="240"/>
              </a:spcAft>
              <a:buFontTx/>
              <a:buNone/>
              <a:defRPr/>
            </a:pP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2. </a:t>
            </a:r>
            <a:r>
              <a:rPr lang="da-DK" altLang="da-DK" sz="900"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Sæt kryds ved </a:t>
            </a: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Vis tegnehjælpelinjer på skærmen</a:t>
            </a:r>
          </a:p>
          <a:p>
            <a:pPr eaLnBrk="1" hangingPunct="1">
              <a:spcBef>
                <a:spcPct val="0"/>
              </a:spcBef>
              <a:spcAft>
                <a:spcPts val="240"/>
              </a:spcAft>
              <a:buFontTx/>
              <a:buNone/>
              <a:defRPr/>
            </a:pP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3.</a:t>
            </a:r>
            <a:r>
              <a:rPr lang="da-DK" altLang="da-DK" sz="900"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 Vælg </a:t>
            </a:r>
            <a:r>
              <a:rPr lang="da-DK" altLang="da-DK" sz="900" b="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OK</a:t>
            </a:r>
          </a:p>
        </p:txBody>
      </p:sp>
      <p:grpSp>
        <p:nvGrpSpPr>
          <p:cNvPr id="18" name="Group 17"/>
          <p:cNvGrpSpPr/>
          <p:nvPr userDrawn="1"/>
        </p:nvGrpSpPr>
        <p:grpSpPr>
          <a:xfrm>
            <a:off x="-2196751" y="3952492"/>
            <a:ext cx="2046558" cy="2824883"/>
            <a:chOff x="-2196752" y="3952489"/>
            <a:chExt cx="2046559" cy="2824883"/>
          </a:xfrm>
        </p:grpSpPr>
        <p:grpSp>
          <p:nvGrpSpPr>
            <p:cNvPr id="25" name="Gruppe 24"/>
            <p:cNvGrpSpPr/>
            <p:nvPr userDrawn="1"/>
          </p:nvGrpSpPr>
          <p:grpSpPr>
            <a:xfrm>
              <a:off x="-2196752" y="3952489"/>
              <a:ext cx="2046559" cy="2824883"/>
              <a:chOff x="-2167432" y="3952489"/>
              <a:chExt cx="2046559" cy="2824883"/>
            </a:xfrm>
          </p:grpSpPr>
          <p:sp>
            <p:nvSpPr>
              <p:cNvPr id="20" name="Text Box 48"/>
              <p:cNvSpPr txBox="1">
                <a:spLocks noChangeArrowheads="1"/>
              </p:cNvSpPr>
              <p:nvPr/>
            </p:nvSpPr>
            <p:spPr bwMode="auto">
              <a:xfrm>
                <a:off x="-2167432" y="3952489"/>
                <a:ext cx="2046559" cy="130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250"/>
                  </a:spcAft>
                  <a:defRPr/>
                </a:pPr>
                <a:r>
                  <a:rPr lang="da-DK" sz="900" b="1" noProof="1" smtClean="0">
                    <a:solidFill>
                      <a:srgbClr val="FFFFFF">
                        <a:lumMod val="50000"/>
                      </a:srgbClr>
                    </a:solidFill>
                    <a:latin typeface="Arial" panose="020B0604020202020204" pitchFamily="34" charset="0"/>
                    <a:cs typeface="Arial" panose="020B0604020202020204" pitchFamily="34" charset="0"/>
                  </a:rPr>
                  <a:t>Indsætte Titel/beskrivelse og Navn</a:t>
                </a:r>
              </a:p>
              <a:p>
                <a:pPr algn="r" eaLnBrk="1" hangingPunct="1">
                  <a:spcAft>
                    <a:spcPts val="250"/>
                  </a:spcAft>
                  <a:defRPr/>
                </a:pPr>
                <a:r>
                  <a:rPr lang="da-DK" altLang="da-DK" sz="900" b="1" noProof="1" smtClean="0">
                    <a:solidFill>
                      <a:srgbClr val="FFFFFF">
                        <a:lumMod val="50000"/>
                      </a:srgbClr>
                    </a:solidFill>
                    <a:latin typeface="Arial" panose="020B0604020202020204" pitchFamily="34" charset="0"/>
                    <a:cs typeface="Arial" panose="020B0604020202020204" pitchFamily="34" charset="0"/>
                  </a:rPr>
                  <a:t>1. </a:t>
                </a:r>
                <a:r>
                  <a:rPr lang="da-DK" altLang="da-DK" sz="900" noProof="1" smtClean="0">
                    <a:solidFill>
                      <a:srgbClr val="FFFFFF">
                        <a:lumMod val="50000"/>
                      </a:srgbClr>
                    </a:solidFill>
                    <a:latin typeface="Arial" panose="020B0604020202020204" pitchFamily="34" charset="0"/>
                    <a:cs typeface="Arial" panose="020B0604020202020204" pitchFamily="34" charset="0"/>
                  </a:rPr>
                  <a:t>Vælg </a:t>
                </a:r>
                <a:r>
                  <a:rPr lang="da-DK" altLang="da-DK" sz="900" b="1" noProof="1" smtClean="0">
                    <a:solidFill>
                      <a:srgbClr val="FFFFFF">
                        <a:lumMod val="50000"/>
                      </a:srgbClr>
                    </a:solidFill>
                    <a:latin typeface="Arial" panose="020B0604020202020204" pitchFamily="34" charset="0"/>
                    <a:cs typeface="Arial" panose="020B0604020202020204" pitchFamily="34" charset="0"/>
                  </a:rPr>
                  <a:t>Indsæt</a:t>
                </a:r>
                <a:r>
                  <a:rPr lang="da-DK" altLang="da-DK" sz="900" noProof="1" smtClean="0">
                    <a:solidFill>
                      <a:srgbClr val="FFFFFF">
                        <a:lumMod val="50000"/>
                      </a:srgbClr>
                    </a:solidFill>
                    <a:latin typeface="Arial" panose="020B0604020202020204" pitchFamily="34" charset="0"/>
                    <a:cs typeface="Arial" panose="020B0604020202020204" pitchFamily="34" charset="0"/>
                  </a:rPr>
                  <a:t> i topmenuen </a:t>
                </a:r>
              </a:p>
              <a:p>
                <a:pPr algn="r" eaLnBrk="1" hangingPunct="1">
                  <a:spcAft>
                    <a:spcPts val="250"/>
                  </a:spcAft>
                  <a:defRPr/>
                </a:pPr>
                <a:r>
                  <a:rPr lang="da-DK" altLang="da-DK" sz="900" b="1" noProof="1" smtClean="0">
                    <a:solidFill>
                      <a:srgbClr val="FFFFFF">
                        <a:lumMod val="50000"/>
                      </a:srgbClr>
                    </a:solidFill>
                    <a:latin typeface="Arial" panose="020B0604020202020204" pitchFamily="34" charset="0"/>
                    <a:cs typeface="Arial" panose="020B0604020202020204" pitchFamily="34" charset="0"/>
                  </a:rPr>
                  <a:t>2. </a:t>
                </a:r>
                <a:r>
                  <a:rPr lang="da-DK" altLang="da-DK" sz="900" noProof="1" smtClean="0">
                    <a:solidFill>
                      <a:srgbClr val="FFFFFF">
                        <a:lumMod val="50000"/>
                      </a:srgbClr>
                    </a:solidFill>
                    <a:latin typeface="Arial" panose="020B0604020202020204" pitchFamily="34" charset="0"/>
                    <a:cs typeface="Arial" panose="020B0604020202020204" pitchFamily="34" charset="0"/>
                  </a:rPr>
                  <a:t>Vælg </a:t>
                </a:r>
                <a:r>
                  <a:rPr lang="da-DK" altLang="da-DK" sz="900" b="1" noProof="1" smtClean="0">
                    <a:solidFill>
                      <a:srgbClr val="FFFFFF">
                        <a:lumMod val="50000"/>
                      </a:srgbClr>
                    </a:solidFill>
                    <a:latin typeface="Arial" panose="020B0604020202020204" pitchFamily="34" charset="0"/>
                    <a:cs typeface="Arial" panose="020B0604020202020204" pitchFamily="34" charset="0"/>
                  </a:rPr>
                  <a:t>Sidehoved og Sidefod</a:t>
                </a:r>
              </a:p>
              <a:p>
                <a:pPr algn="r" eaLnBrk="1" hangingPunct="1">
                  <a:spcAft>
                    <a:spcPts val="250"/>
                  </a:spcAft>
                  <a:defRPr/>
                </a:pPr>
                <a:r>
                  <a:rPr lang="da-DK" sz="900" b="1" noProof="1" smtClean="0">
                    <a:solidFill>
                      <a:srgbClr val="FFFFFF">
                        <a:lumMod val="50000"/>
                      </a:srgbClr>
                    </a:solidFill>
                    <a:latin typeface="Arial" panose="020B0604020202020204" pitchFamily="34" charset="0"/>
                    <a:cs typeface="Arial" panose="020B0604020202020204" pitchFamily="34" charset="0"/>
                  </a:rPr>
                  <a:t>3. </a:t>
                </a:r>
                <a:r>
                  <a:rPr lang="da-DK" sz="900" noProof="1" smtClean="0">
                    <a:solidFill>
                      <a:srgbClr val="FFFFFF">
                        <a:lumMod val="50000"/>
                      </a:srgbClr>
                    </a:solidFill>
                    <a:latin typeface="Arial" panose="020B0604020202020204" pitchFamily="34" charset="0"/>
                    <a:cs typeface="Arial" panose="020B0604020202020204" pitchFamily="34" charset="0"/>
                  </a:rPr>
                  <a:t>Indtast dit navn, hvor der står </a:t>
                </a:r>
                <a:r>
                  <a:rPr lang="da-DK" sz="900" b="1" noProof="1" smtClean="0">
                    <a:solidFill>
                      <a:srgbClr val="FFFFFF">
                        <a:lumMod val="50000"/>
                      </a:srgbClr>
                    </a:solidFill>
                    <a:latin typeface="Arial" panose="020B0604020202020204" pitchFamily="34" charset="0"/>
                    <a:cs typeface="Arial" panose="020B0604020202020204" pitchFamily="34" charset="0"/>
                  </a:rPr>
                  <a:t>Navn</a:t>
                </a:r>
              </a:p>
              <a:p>
                <a:pPr algn="r" eaLnBrk="1" hangingPunct="1">
                  <a:spcAft>
                    <a:spcPts val="250"/>
                  </a:spcAft>
                  <a:defRPr/>
                </a:pPr>
                <a:r>
                  <a:rPr lang="da-DK" sz="900" b="1" noProof="1" smtClean="0">
                    <a:solidFill>
                      <a:srgbClr val="FFFFFF">
                        <a:lumMod val="50000"/>
                      </a:srgbClr>
                    </a:solidFill>
                    <a:latin typeface="Arial" panose="020B0604020202020204" pitchFamily="34" charset="0"/>
                    <a:cs typeface="Arial" panose="020B0604020202020204" pitchFamily="34" charset="0"/>
                  </a:rPr>
                  <a:t>4. </a:t>
                </a:r>
                <a:r>
                  <a:rPr lang="da-DK" sz="900" noProof="1" smtClean="0">
                    <a:solidFill>
                      <a:srgbClr val="FFFFFF">
                        <a:lumMod val="50000"/>
                      </a:srgbClr>
                    </a:solidFill>
                    <a:latin typeface="Arial" panose="020B0604020202020204" pitchFamily="34" charset="0"/>
                    <a:cs typeface="Arial" panose="020B0604020202020204" pitchFamily="34" charset="0"/>
                  </a:rPr>
                  <a:t>Indsæt Titel/beskrivelse hvor der står </a:t>
                </a:r>
                <a:r>
                  <a:rPr lang="da-DK" sz="900" b="1" noProof="1" smtClean="0">
                    <a:solidFill>
                      <a:srgbClr val="FFFFFF">
                        <a:lumMod val="50000"/>
                      </a:srgbClr>
                    </a:solidFill>
                    <a:latin typeface="Arial" panose="020B0604020202020204" pitchFamily="34" charset="0"/>
                    <a:cs typeface="Arial" panose="020B0604020202020204" pitchFamily="34" charset="0"/>
                  </a:rPr>
                  <a:t>Titel/beskrivelse</a:t>
                </a:r>
              </a:p>
              <a:p>
                <a:pPr algn="r" eaLnBrk="1" hangingPunct="1">
                  <a:spcAft>
                    <a:spcPts val="250"/>
                  </a:spcAft>
                  <a:defRPr/>
                </a:pPr>
                <a:r>
                  <a:rPr lang="da-DK" sz="900" b="1" noProof="1" smtClean="0">
                    <a:solidFill>
                      <a:srgbClr val="FFFFFF">
                        <a:lumMod val="50000"/>
                      </a:srgbClr>
                    </a:solidFill>
                    <a:latin typeface="Arial" panose="020B0604020202020204" pitchFamily="34" charset="0"/>
                    <a:cs typeface="Arial" panose="020B0604020202020204" pitchFamily="34" charset="0"/>
                  </a:rPr>
                  <a:t>5. </a:t>
                </a:r>
                <a:r>
                  <a:rPr lang="da-DK" sz="900" noProof="1" smtClean="0">
                    <a:solidFill>
                      <a:srgbClr val="FFFFFF">
                        <a:lumMod val="50000"/>
                      </a:srgbClr>
                    </a:solidFill>
                    <a:latin typeface="Arial" panose="020B0604020202020204" pitchFamily="34" charset="0"/>
                    <a:cs typeface="Arial" panose="020B0604020202020204" pitchFamily="34" charset="0"/>
                  </a:rPr>
                  <a:t>Vælg </a:t>
                </a:r>
                <a:r>
                  <a:rPr lang="da-DK" sz="900" b="1" noProof="1" smtClean="0">
                    <a:solidFill>
                      <a:srgbClr val="FFFFFF">
                        <a:lumMod val="50000"/>
                      </a:srgbClr>
                    </a:solidFill>
                    <a:latin typeface="Arial" panose="020B0604020202020204" pitchFamily="34" charset="0"/>
                    <a:cs typeface="Arial" panose="020B0604020202020204" pitchFamily="34" charset="0"/>
                  </a:rPr>
                  <a:t>Anvend på alle </a:t>
                </a:r>
                <a:r>
                  <a:rPr lang="da-DK" sz="900" noProof="1" smtClean="0">
                    <a:solidFill>
                      <a:srgbClr val="FFFFFF">
                        <a:lumMod val="50000"/>
                      </a:srgbClr>
                    </a:solidFill>
                    <a:latin typeface="Arial" panose="020B0604020202020204" pitchFamily="34" charset="0"/>
                    <a:cs typeface="Arial" panose="020B0604020202020204" pitchFamily="34" charset="0"/>
                  </a:rPr>
                  <a:t>eller </a:t>
                </a:r>
                <a:r>
                  <a:rPr lang="da-DK" sz="900" b="1" noProof="1" smtClean="0">
                    <a:solidFill>
                      <a:srgbClr val="FFFFFF">
                        <a:lumMod val="50000"/>
                      </a:srgbClr>
                    </a:solidFill>
                    <a:latin typeface="Arial" panose="020B0604020202020204" pitchFamily="34" charset="0"/>
                    <a:cs typeface="Arial" panose="020B0604020202020204" pitchFamily="34" charset="0"/>
                  </a:rPr>
                  <a:t>Anvend</a:t>
                </a:r>
                <a:r>
                  <a:rPr lang="da-DK" sz="900" noProof="1" smtClean="0">
                    <a:solidFill>
                      <a:srgbClr val="FFFFFF">
                        <a:lumMod val="50000"/>
                      </a:srgbClr>
                    </a:solidFill>
                    <a:latin typeface="Arial" panose="020B0604020202020204" pitchFamily="34" charset="0"/>
                    <a:cs typeface="Arial" panose="020B0604020202020204" pitchFamily="34" charset="0"/>
                  </a:rPr>
                  <a:t> hvis det kun skal være på et enkel slide</a:t>
                </a:r>
              </a:p>
            </p:txBody>
          </p:sp>
          <p:grpSp>
            <p:nvGrpSpPr>
              <p:cNvPr id="9" name="Gruppe 8"/>
              <p:cNvGrpSpPr/>
              <p:nvPr userDrawn="1"/>
            </p:nvGrpSpPr>
            <p:grpSpPr>
              <a:xfrm>
                <a:off x="-2167432" y="5314312"/>
                <a:ext cx="2046559" cy="1463060"/>
                <a:chOff x="-2364901" y="4975472"/>
                <a:chExt cx="2046559" cy="1463060"/>
              </a:xfrm>
            </p:grpSpPr>
            <p:pic>
              <p:nvPicPr>
                <p:cNvPr id="2" name="Billede 1"/>
                <p:cNvPicPr>
                  <a:picLocks noChangeAspect="1"/>
                </p:cNvPicPr>
                <p:nvPr userDrawn="1"/>
              </p:nvPicPr>
              <p:blipFill>
                <a:blip r:embed="rId2"/>
                <a:stretch>
                  <a:fillRect/>
                </a:stretch>
              </p:blipFill>
              <p:spPr>
                <a:xfrm>
                  <a:off x="-2364901" y="4975472"/>
                  <a:ext cx="2046559" cy="1463060"/>
                </a:xfrm>
                <a:prstGeom prst="rect">
                  <a:avLst/>
                </a:prstGeom>
              </p:spPr>
            </p:pic>
            <p:sp>
              <p:nvSpPr>
                <p:cNvPr id="7" name="Rektangel 6"/>
                <p:cNvSpPr/>
                <p:nvPr userDrawn="1"/>
              </p:nvSpPr>
              <p:spPr>
                <a:xfrm>
                  <a:off x="-2157169" y="5721682"/>
                  <a:ext cx="1364573" cy="1081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smtClean="0">
                    <a:solidFill>
                      <a:srgbClr val="FFFFFF"/>
                    </a:solidFill>
                  </a:endParaRPr>
                </a:p>
              </p:txBody>
            </p:sp>
            <p:sp>
              <p:nvSpPr>
                <p:cNvPr id="23" name="Rektangel 22"/>
                <p:cNvSpPr/>
                <p:nvPr userDrawn="1"/>
              </p:nvSpPr>
              <p:spPr>
                <a:xfrm>
                  <a:off x="-2202172" y="5952717"/>
                  <a:ext cx="1409576" cy="104575"/>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smtClean="0">
                    <a:solidFill>
                      <a:srgbClr val="FFFFFF"/>
                    </a:solidFill>
                  </a:endParaRPr>
                </a:p>
              </p:txBody>
            </p:sp>
          </p:grpSp>
        </p:grpSp>
        <p:pic>
          <p:nvPicPr>
            <p:cNvPr id="24" name="Billede 1"/>
            <p:cNvPicPr>
              <a:picLocks noChangeAspect="1"/>
            </p:cNvPicPr>
            <p:nvPr userDrawn="1"/>
          </p:nvPicPr>
          <p:blipFill rotWithShape="1">
            <a:blip r:embed="rId2"/>
            <a:srcRect l="6362" t="63226" r="91404" b="33649"/>
            <a:stretch/>
          </p:blipFill>
          <p:spPr>
            <a:xfrm>
              <a:off x="-2072073" y="6166241"/>
              <a:ext cx="45719" cy="45719"/>
            </a:xfrm>
            <a:prstGeom prst="rect">
              <a:avLst/>
            </a:prstGeom>
          </p:spPr>
        </p:pic>
      </p:grpSp>
      <p:grpSp>
        <p:nvGrpSpPr>
          <p:cNvPr id="26" name="Logo"/>
          <p:cNvGrpSpPr/>
          <p:nvPr userDrawn="1"/>
        </p:nvGrpSpPr>
        <p:grpSpPr>
          <a:xfrm>
            <a:off x="457200" y="1584000"/>
            <a:ext cx="687600" cy="687600"/>
            <a:chOff x="457200" y="5718575"/>
            <a:chExt cx="687600" cy="687600"/>
          </a:xfrm>
        </p:grpSpPr>
        <p:pic>
          <p:nvPicPr>
            <p:cNvPr id="27" name="Logo H"/>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8" name="Regi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231167137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368003" y="872716"/>
            <a:ext cx="7092001" cy="1161947"/>
          </a:xfrm>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2" name="Gruppe 11"/>
          <p:cNvGrpSpPr/>
          <p:nvPr userDrawn="1"/>
        </p:nvGrpSpPr>
        <p:grpSpPr>
          <a:xfrm>
            <a:off x="-1980727" y="2393789"/>
            <a:ext cx="1833562" cy="2894126"/>
            <a:chOff x="-1980728" y="1411288"/>
            <a:chExt cx="1833563" cy="2894127"/>
          </a:xfrm>
        </p:grpSpPr>
        <p:sp>
          <p:nvSpPr>
            <p:cNvPr id="13" name="AutoShape 4"/>
            <p:cNvSpPr>
              <a:spLocks/>
            </p:cNvSpPr>
            <p:nvPr userDrawn="1"/>
          </p:nvSpPr>
          <p:spPr bwMode="gray">
            <a:xfrm>
              <a:off x="-1980728" y="1411288"/>
              <a:ext cx="1830389" cy="28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1. Niveau = Bullets 22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5. – 9. Niveau = Bullets 16 - 10 pkt</a:t>
              </a: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grpSp>
      </p:grpSp>
      <p:sp>
        <p:nvSpPr>
          <p:cNvPr id="3" name="Pladsholder til indhold 2"/>
          <p:cNvSpPr>
            <a:spLocks noGrp="1"/>
          </p:cNvSpPr>
          <p:nvPr>
            <p:ph sz="quarter" idx="13" hasCustomPrompt="1"/>
          </p:nvPr>
        </p:nvSpPr>
        <p:spPr>
          <a:xfrm>
            <a:off x="1368430" y="2327276"/>
            <a:ext cx="7091363" cy="3160713"/>
          </a:xfrm>
        </p:spPr>
        <p:txBody>
          <a:bodyPr/>
          <a:lstStyle/>
          <a:p>
            <a:pPr lvl="0"/>
            <a:r>
              <a:rPr lang="da-DK" dirty="0" smtClean="0"/>
              <a:t>Brødtekst 22pt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21" name="Pladsholder til tekst 3"/>
          <p:cNvSpPr>
            <a:spLocks noGrp="1"/>
          </p:cNvSpPr>
          <p:nvPr>
            <p:ph type="body" sz="quarter" idx="14"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3"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71646288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 tekstspal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8" name="Gruppe 7"/>
          <p:cNvGrpSpPr/>
          <p:nvPr userDrawn="1"/>
        </p:nvGrpSpPr>
        <p:grpSpPr>
          <a:xfrm>
            <a:off x="-1980727" y="2393789"/>
            <a:ext cx="1833562" cy="2894126"/>
            <a:chOff x="-1980728" y="1411288"/>
            <a:chExt cx="1833563" cy="2894127"/>
          </a:xfrm>
        </p:grpSpPr>
        <p:sp>
          <p:nvSpPr>
            <p:cNvPr id="9" name="AutoShape 4"/>
            <p:cNvSpPr>
              <a:spLocks/>
            </p:cNvSpPr>
            <p:nvPr userDrawn="1"/>
          </p:nvSpPr>
          <p:spPr bwMode="gray">
            <a:xfrm>
              <a:off x="-1980728" y="1411288"/>
              <a:ext cx="1830389" cy="28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1. Niveau = Bullets 18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2. Niveau = Bullets 18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3. Niveau = Bullets 16 pkt</a:t>
              </a:r>
            </a:p>
            <a:p>
              <a:pPr algn="r" eaLnBrk="1" hangingPunct="1">
                <a:spcBef>
                  <a:spcPct val="0"/>
                </a:spcBef>
                <a:spcAft>
                  <a:spcPts val="240"/>
                </a:spcAft>
                <a:buFontTx/>
                <a:buNone/>
                <a:defRPr/>
              </a:pP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4. Niveau = Bullets 14 pkt</a:t>
              </a:r>
              <a:b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5. Niveau = Bullets 12 pkt</a:t>
              </a: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br>
              <a:r>
                <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smtClean="0">
                <a:solidFill>
                  <a:srgbClr val="FFFFFF">
                    <a:lumMod val="50000"/>
                  </a:srgbClr>
                </a:solidFill>
                <a:latin typeface="Arial" panose="020B0604020202020204" pitchFamily="34" charset="0"/>
                <a:ea typeface="Verdana" panose="020B0604030504040204" pitchFamily="34" charset="0"/>
                <a:cs typeface="Arial" panose="020B0604020202020204" pitchFamily="34" charset="0"/>
              </a:endParaRPr>
            </a:p>
          </p:txBody>
        </p:sp>
        <p:grpSp>
          <p:nvGrpSpPr>
            <p:cNvPr id="10" name="Gruppe 9"/>
            <p:cNvGrpSpPr/>
            <p:nvPr userDrawn="1"/>
          </p:nvGrpSpPr>
          <p:grpSpPr>
            <a:xfrm>
              <a:off x="-604365" y="3126445"/>
              <a:ext cx="457200" cy="209550"/>
              <a:chOff x="10615613" y="1808820"/>
              <a:chExt cx="457200" cy="20955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grpSp>
        <p:grpSp>
          <p:nvGrpSpPr>
            <p:cNvPr id="13" name="Gruppe 12"/>
            <p:cNvGrpSpPr/>
            <p:nvPr userDrawn="1"/>
          </p:nvGrpSpPr>
          <p:grpSpPr>
            <a:xfrm>
              <a:off x="-599603" y="3918533"/>
              <a:ext cx="438150" cy="209550"/>
              <a:chOff x="10620375" y="2651782"/>
              <a:chExt cx="438150" cy="20955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sp>
            <p:nvSpPr>
              <p:cNvPr id="16"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solidFill>
                    <a:srgbClr val="FFFFFF"/>
                  </a:solidFill>
                </a:endParaRPr>
              </a:p>
            </p:txBody>
          </p:sp>
        </p:grpSp>
      </p:grpSp>
      <p:sp>
        <p:nvSpPr>
          <p:cNvPr id="7" name="Pladsholder til indhold 6"/>
          <p:cNvSpPr>
            <a:spLocks noGrp="1"/>
          </p:cNvSpPr>
          <p:nvPr>
            <p:ph sz="quarter" idx="13" hasCustomPrompt="1"/>
          </p:nvPr>
        </p:nvSpPr>
        <p:spPr>
          <a:xfrm>
            <a:off x="1368001" y="2327276"/>
            <a:ext cx="3429000"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9" name="Pladsholder til indhold 6"/>
          <p:cNvSpPr>
            <a:spLocks noGrp="1"/>
          </p:cNvSpPr>
          <p:nvPr>
            <p:ph sz="quarter" idx="14" hasCustomPrompt="1"/>
          </p:nvPr>
        </p:nvSpPr>
        <p:spPr>
          <a:xfrm>
            <a:off x="5021801" y="2329200"/>
            <a:ext cx="3429000"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20" name="Pladsholder til tekst 3"/>
          <p:cNvSpPr>
            <a:spLocks noGrp="1"/>
          </p:cNvSpPr>
          <p:nvPr>
            <p:ph type="body" sz="quarter" idx="15"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2"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276733111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t felt billede">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1" y="4838163"/>
            <a:ext cx="7086599"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16pt i to eller max tre linjer</a:t>
            </a:r>
          </a:p>
        </p:txBody>
      </p:sp>
      <p:sp>
        <p:nvSpPr>
          <p:cNvPr id="8" name="Pladsholder til billede 2"/>
          <p:cNvSpPr>
            <a:spLocks noGrp="1"/>
          </p:cNvSpPr>
          <p:nvPr>
            <p:ph type="pic" sz="quarter" idx="16" hasCustomPrompt="1"/>
          </p:nvPr>
        </p:nvSpPr>
        <p:spPr>
          <a:xfrm>
            <a:off x="1368001" y="1362269"/>
            <a:ext cx="7086599" cy="3340360"/>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3" name="Gruppe 12"/>
          <p:cNvGrpSpPr>
            <a:grpSpLocks/>
          </p:cNvGrpSpPr>
          <p:nvPr userDrawn="1"/>
        </p:nvGrpSpPr>
        <p:grpSpPr bwMode="auto">
          <a:xfrm>
            <a:off x="-2186214" y="1362272"/>
            <a:ext cx="2032001" cy="2211833"/>
            <a:chOff x="6573838" y="3603625"/>
            <a:chExt cx="2032000" cy="2211717"/>
          </a:xfrm>
        </p:grpSpPr>
        <p:sp>
          <p:nvSpPr>
            <p:cNvPr id="14" name="TextBox 12"/>
            <p:cNvSpPr txBox="1">
              <a:spLocks noChangeArrowheads="1"/>
            </p:cNvSpPr>
            <p:nvPr/>
          </p:nvSpPr>
          <p:spPr bwMode="auto">
            <a:xfrm>
              <a:off x="6573838" y="3603625"/>
              <a:ext cx="2032000" cy="18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1.</a:t>
              </a:r>
              <a:r>
                <a:rPr lang="da-DK" sz="900" noProof="1" smtClean="0">
                  <a:solidFill>
                    <a:srgbClr val="FFFFFF">
                      <a:lumMod val="50000"/>
                    </a:srgbClr>
                  </a:solidFill>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2. </a:t>
              </a:r>
              <a:r>
                <a:rPr lang="da-DK" sz="900" noProof="1" smtClean="0">
                  <a:solidFill>
                    <a:srgbClr val="FFFFFF">
                      <a:lumMod val="50000"/>
                    </a:srgbClr>
                  </a:solidFill>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3. </a:t>
              </a:r>
              <a:r>
                <a:rPr lang="da-DK" sz="900" noProof="1" smtClean="0">
                  <a:solidFill>
                    <a:srgbClr val="FFFFFF">
                      <a:lumMod val="50000"/>
                    </a:srgbClr>
                  </a:solidFill>
                  <a:ea typeface="Verdana" panose="020B0604030504040204" pitchFamily="34" charset="0"/>
                  <a:cs typeface="Arial" panose="020B0604020202020204" pitchFamily="34" charset="0"/>
                </a:rPr>
                <a:t>Klik </a:t>
              </a:r>
              <a:r>
                <a:rPr lang="da-DK" sz="900" b="1" noProof="1" smtClean="0">
                  <a:solidFill>
                    <a:srgbClr val="FFFFFF">
                      <a:lumMod val="50000"/>
                    </a:srgbClr>
                  </a:solidFill>
                  <a:ea typeface="Verdana" panose="020B0604030504040204" pitchFamily="34" charset="0"/>
                  <a:cs typeface="Arial" panose="020B0604020202020204" pitchFamily="34" charset="0"/>
                </a:rPr>
                <a:t>Beskær </a:t>
              </a:r>
              <a:r>
                <a:rPr lang="da-DK" sz="900" noProof="1" smtClean="0">
                  <a:solidFill>
                    <a:srgbClr val="FFFFFF">
                      <a:lumMod val="50000"/>
                    </a:srgbClr>
                  </a:solidFill>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rgbClr val="FFFFFF">
                      <a:lumMod val="50000"/>
                    </a:srgbClr>
                  </a:solidFill>
                  <a:ea typeface="Verdana" panose="020B0604030504040204" pitchFamily="34" charset="0"/>
                  <a:cs typeface="Arial" panose="020B0604020202020204" pitchFamily="34" charset="0"/>
                </a:rPr>
                <a:t>4. </a:t>
              </a:r>
              <a:r>
                <a:rPr lang="da-DK" altLang="da-DK" sz="900" noProof="1" smtClean="0">
                  <a:solidFill>
                    <a:srgbClr val="FFFFFF">
                      <a:lumMod val="50000"/>
                    </a:srgbClr>
                  </a:solidFill>
                  <a:ea typeface="Verdana" panose="020B0604030504040204" pitchFamily="34" charset="0"/>
                  <a:cs typeface="Arial" panose="020B0604020202020204" pitchFamily="34" charset="0"/>
                </a:rPr>
                <a:t>Ønsker du at skalere billedet, så hold </a:t>
              </a:r>
              <a:r>
                <a:rPr lang="da-DK" altLang="da-DK" sz="900" b="1" noProof="1" smtClean="0">
                  <a:solidFill>
                    <a:srgbClr val="FFFFFF">
                      <a:lumMod val="50000"/>
                    </a:srgbClr>
                  </a:solidFill>
                  <a:ea typeface="Verdana" panose="020B0604030504040204" pitchFamily="34" charset="0"/>
                  <a:cs typeface="Arial" panose="020B0604020202020204" pitchFamily="34" charset="0"/>
                </a:rPr>
                <a:t>SHIFT</a:t>
              </a:r>
              <a:r>
                <a:rPr lang="da-DK" altLang="da-DK" sz="900" noProof="1" smtClean="0">
                  <a:solidFill>
                    <a:srgbClr val="FFFFFF">
                      <a:lumMod val="50000"/>
                    </a:srgbClr>
                  </a:solidFill>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solidFill>
                    <a:srgbClr val="FFFFFF"/>
                  </a:solidFill>
                </a:endParaRPr>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1"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89097321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t felt ">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1" y="4838163"/>
            <a:ext cx="7086599"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16pt i to eller max tre linjer</a:t>
            </a:r>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3" name="Gruppe 12"/>
          <p:cNvGrpSpPr>
            <a:grpSpLocks/>
          </p:cNvGrpSpPr>
          <p:nvPr userDrawn="1"/>
        </p:nvGrpSpPr>
        <p:grpSpPr bwMode="auto">
          <a:xfrm>
            <a:off x="-2186214" y="1362272"/>
            <a:ext cx="2032001" cy="2211833"/>
            <a:chOff x="6573838" y="3603625"/>
            <a:chExt cx="2032000" cy="2211717"/>
          </a:xfrm>
        </p:grpSpPr>
        <p:sp>
          <p:nvSpPr>
            <p:cNvPr id="14" name="TextBox 12"/>
            <p:cNvSpPr txBox="1">
              <a:spLocks noChangeArrowheads="1"/>
            </p:cNvSpPr>
            <p:nvPr/>
          </p:nvSpPr>
          <p:spPr bwMode="auto">
            <a:xfrm>
              <a:off x="6573838" y="3603625"/>
              <a:ext cx="2032000" cy="18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1.</a:t>
              </a:r>
              <a:r>
                <a:rPr lang="da-DK" sz="900" noProof="1" smtClean="0">
                  <a:solidFill>
                    <a:srgbClr val="FFFFFF">
                      <a:lumMod val="50000"/>
                    </a:srgbClr>
                  </a:solidFill>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2. </a:t>
              </a:r>
              <a:r>
                <a:rPr lang="da-DK" sz="900" noProof="1" smtClean="0">
                  <a:solidFill>
                    <a:srgbClr val="FFFFFF">
                      <a:lumMod val="50000"/>
                    </a:srgbClr>
                  </a:solidFill>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3. </a:t>
              </a:r>
              <a:r>
                <a:rPr lang="da-DK" sz="900" noProof="1" smtClean="0">
                  <a:solidFill>
                    <a:srgbClr val="FFFFFF">
                      <a:lumMod val="50000"/>
                    </a:srgbClr>
                  </a:solidFill>
                  <a:ea typeface="Verdana" panose="020B0604030504040204" pitchFamily="34" charset="0"/>
                  <a:cs typeface="Arial" panose="020B0604020202020204" pitchFamily="34" charset="0"/>
                </a:rPr>
                <a:t>Klik </a:t>
              </a:r>
              <a:r>
                <a:rPr lang="da-DK" sz="900" b="1" noProof="1" smtClean="0">
                  <a:solidFill>
                    <a:srgbClr val="FFFFFF">
                      <a:lumMod val="50000"/>
                    </a:srgbClr>
                  </a:solidFill>
                  <a:ea typeface="Verdana" panose="020B0604030504040204" pitchFamily="34" charset="0"/>
                  <a:cs typeface="Arial" panose="020B0604020202020204" pitchFamily="34" charset="0"/>
                </a:rPr>
                <a:t>Beskær </a:t>
              </a:r>
              <a:r>
                <a:rPr lang="da-DK" sz="900" noProof="1" smtClean="0">
                  <a:solidFill>
                    <a:srgbClr val="FFFFFF">
                      <a:lumMod val="50000"/>
                    </a:srgbClr>
                  </a:solidFill>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rgbClr val="FFFFFF">
                      <a:lumMod val="50000"/>
                    </a:srgbClr>
                  </a:solidFill>
                  <a:ea typeface="Verdana" panose="020B0604030504040204" pitchFamily="34" charset="0"/>
                  <a:cs typeface="Arial" panose="020B0604020202020204" pitchFamily="34" charset="0"/>
                </a:rPr>
                <a:t>4. </a:t>
              </a:r>
              <a:r>
                <a:rPr lang="da-DK" altLang="da-DK" sz="900" noProof="1" smtClean="0">
                  <a:solidFill>
                    <a:srgbClr val="FFFFFF">
                      <a:lumMod val="50000"/>
                    </a:srgbClr>
                  </a:solidFill>
                  <a:ea typeface="Verdana" panose="020B0604030504040204" pitchFamily="34" charset="0"/>
                  <a:cs typeface="Arial" panose="020B0604020202020204" pitchFamily="34" charset="0"/>
                </a:rPr>
                <a:t>Ønsker du at skalere billedet, så hold </a:t>
              </a:r>
              <a:r>
                <a:rPr lang="da-DK" altLang="da-DK" sz="900" b="1" noProof="1" smtClean="0">
                  <a:solidFill>
                    <a:srgbClr val="FFFFFF">
                      <a:lumMod val="50000"/>
                    </a:srgbClr>
                  </a:solidFill>
                  <a:ea typeface="Verdana" panose="020B0604030504040204" pitchFamily="34" charset="0"/>
                  <a:cs typeface="Arial" panose="020B0604020202020204" pitchFamily="34" charset="0"/>
                </a:rPr>
                <a:t>SHIFT</a:t>
              </a:r>
              <a:r>
                <a:rPr lang="da-DK" altLang="da-DK" sz="900" noProof="1" smtClean="0">
                  <a:solidFill>
                    <a:srgbClr val="FFFFFF">
                      <a:lumMod val="50000"/>
                    </a:srgbClr>
                  </a:solidFill>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solidFill>
                    <a:srgbClr val="FFFFFF"/>
                  </a:solidFill>
                </a:endParaRPr>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Pladsholder til indhold 2"/>
          <p:cNvSpPr>
            <a:spLocks noGrp="1"/>
          </p:cNvSpPr>
          <p:nvPr>
            <p:ph sz="quarter" idx="17" hasCustomPrompt="1"/>
          </p:nvPr>
        </p:nvSpPr>
        <p:spPr>
          <a:xfrm>
            <a:off x="1368428" y="1362075"/>
            <a:ext cx="7088401" cy="3340800"/>
          </a:xfrm>
        </p:spPr>
        <p:txBody>
          <a:bodyPr/>
          <a:lstStyle>
            <a:lvl1pPr>
              <a:defRPr baseline="0"/>
            </a:lvl1pPr>
          </a:lstStyle>
          <a:p>
            <a:pPr lvl="0"/>
            <a:r>
              <a:rPr lang="da-DK" dirty="0" smtClean="0"/>
              <a:t>Brødtekst 22pt skrives her, eller tabel og diagram indsættes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20"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2"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305977411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 felter">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1" y="4985492"/>
            <a:ext cx="3317874" cy="558000"/>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25" name="Pladsholder til billede 2"/>
          <p:cNvSpPr>
            <a:spLocks noGrp="1"/>
          </p:cNvSpPr>
          <p:nvPr>
            <p:ph type="pic" sz="quarter" idx="16" hasCustomPrompt="1"/>
          </p:nvPr>
        </p:nvSpPr>
        <p:spPr>
          <a:xfrm>
            <a:off x="1368001" y="1366177"/>
            <a:ext cx="3317876" cy="3489649"/>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12" name="Pladsholder til tekst 3"/>
          <p:cNvSpPr>
            <a:spLocks noGrp="1"/>
          </p:cNvSpPr>
          <p:nvPr>
            <p:ph type="body" sz="quarter" idx="19" hasCustomPrompt="1"/>
          </p:nvPr>
        </p:nvSpPr>
        <p:spPr>
          <a:xfrm>
            <a:off x="4889500" y="4985492"/>
            <a:ext cx="3564000" cy="558000"/>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17" name="Pladsholder til indhold 4"/>
          <p:cNvSpPr>
            <a:spLocks noGrp="1"/>
          </p:cNvSpPr>
          <p:nvPr>
            <p:ph sz="quarter" idx="14" hasCustomPrompt="1"/>
          </p:nvPr>
        </p:nvSpPr>
        <p:spPr>
          <a:xfrm>
            <a:off x="4884809" y="1371523"/>
            <a:ext cx="3570989" cy="34884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5" name="Pladsholder til tekst 5"/>
          <p:cNvSpPr>
            <a:spLocks noGrp="1"/>
          </p:cNvSpPr>
          <p:nvPr>
            <p:ph type="body" sz="quarter" idx="20"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8" name="Gruppe 17"/>
          <p:cNvGrpSpPr>
            <a:grpSpLocks/>
          </p:cNvGrpSpPr>
          <p:nvPr userDrawn="1"/>
        </p:nvGrpSpPr>
        <p:grpSpPr bwMode="auto">
          <a:xfrm>
            <a:off x="-2186214" y="1362272"/>
            <a:ext cx="2032001" cy="2211833"/>
            <a:chOff x="6573838" y="3603625"/>
            <a:chExt cx="2032000" cy="2211717"/>
          </a:xfrm>
        </p:grpSpPr>
        <p:sp>
          <p:nvSpPr>
            <p:cNvPr id="19" name="TextBox 12"/>
            <p:cNvSpPr txBox="1">
              <a:spLocks noChangeArrowheads="1"/>
            </p:cNvSpPr>
            <p:nvPr/>
          </p:nvSpPr>
          <p:spPr bwMode="auto">
            <a:xfrm>
              <a:off x="6573838" y="3603625"/>
              <a:ext cx="2032000" cy="18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1.</a:t>
              </a:r>
              <a:r>
                <a:rPr lang="da-DK" sz="900" noProof="1" smtClean="0">
                  <a:solidFill>
                    <a:srgbClr val="FFFFFF">
                      <a:lumMod val="50000"/>
                    </a:srgbClr>
                  </a:solidFill>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2. </a:t>
              </a:r>
              <a:r>
                <a:rPr lang="da-DK" sz="900" noProof="1" smtClean="0">
                  <a:solidFill>
                    <a:srgbClr val="FFFFFF">
                      <a:lumMod val="50000"/>
                    </a:srgbClr>
                  </a:solidFill>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3. </a:t>
              </a:r>
              <a:r>
                <a:rPr lang="da-DK" sz="900" noProof="1" smtClean="0">
                  <a:solidFill>
                    <a:srgbClr val="FFFFFF">
                      <a:lumMod val="50000"/>
                    </a:srgbClr>
                  </a:solidFill>
                  <a:ea typeface="Verdana" panose="020B0604030504040204" pitchFamily="34" charset="0"/>
                  <a:cs typeface="Arial" panose="020B0604020202020204" pitchFamily="34" charset="0"/>
                </a:rPr>
                <a:t>Klik </a:t>
              </a:r>
              <a:r>
                <a:rPr lang="da-DK" sz="900" b="1" noProof="1" smtClean="0">
                  <a:solidFill>
                    <a:srgbClr val="FFFFFF">
                      <a:lumMod val="50000"/>
                    </a:srgbClr>
                  </a:solidFill>
                  <a:ea typeface="Verdana" panose="020B0604030504040204" pitchFamily="34" charset="0"/>
                  <a:cs typeface="Arial" panose="020B0604020202020204" pitchFamily="34" charset="0"/>
                </a:rPr>
                <a:t>Beskær </a:t>
              </a:r>
              <a:r>
                <a:rPr lang="da-DK" sz="900" noProof="1" smtClean="0">
                  <a:solidFill>
                    <a:srgbClr val="FFFFFF">
                      <a:lumMod val="50000"/>
                    </a:srgbClr>
                  </a:solidFill>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rgbClr val="FFFFFF">
                      <a:lumMod val="50000"/>
                    </a:srgbClr>
                  </a:solidFill>
                  <a:ea typeface="Verdana" panose="020B0604030504040204" pitchFamily="34" charset="0"/>
                  <a:cs typeface="Arial" panose="020B0604020202020204" pitchFamily="34" charset="0"/>
                </a:rPr>
                <a:t>4. </a:t>
              </a:r>
              <a:r>
                <a:rPr lang="da-DK" altLang="da-DK" sz="900" noProof="1" smtClean="0">
                  <a:solidFill>
                    <a:srgbClr val="FFFFFF">
                      <a:lumMod val="50000"/>
                    </a:srgbClr>
                  </a:solidFill>
                  <a:ea typeface="Verdana" panose="020B0604030504040204" pitchFamily="34" charset="0"/>
                  <a:cs typeface="Arial" panose="020B0604020202020204" pitchFamily="34" charset="0"/>
                </a:rPr>
                <a:t>Ønsker du at skalere billedet, så hold </a:t>
              </a:r>
              <a:r>
                <a:rPr lang="da-DK" altLang="da-DK" sz="900" b="1" noProof="1" smtClean="0">
                  <a:solidFill>
                    <a:srgbClr val="FFFFFF">
                      <a:lumMod val="50000"/>
                    </a:srgbClr>
                  </a:solidFill>
                  <a:ea typeface="Verdana" panose="020B0604030504040204" pitchFamily="34" charset="0"/>
                  <a:cs typeface="Arial" panose="020B0604020202020204" pitchFamily="34" charset="0"/>
                </a:rPr>
                <a:t>SHIFT</a:t>
              </a:r>
              <a:r>
                <a:rPr lang="da-DK" altLang="da-DK" sz="900" noProof="1" smtClean="0">
                  <a:solidFill>
                    <a:srgbClr val="FFFFFF">
                      <a:lumMod val="50000"/>
                    </a:srgbClr>
                  </a:solidFill>
                  <a:ea typeface="Verdana" panose="020B0604030504040204" pitchFamily="34" charset="0"/>
                  <a:cs typeface="Arial" panose="020B0604020202020204" pitchFamily="34" charset="0"/>
                </a:rPr>
                <a:t>-knappen nede, mens der trækkes i billedets hjørner</a:t>
              </a:r>
            </a:p>
          </p:txBody>
        </p:sp>
        <p:grpSp>
          <p:nvGrpSpPr>
            <p:cNvPr id="20" name="Gruppe 1"/>
            <p:cNvGrpSpPr>
              <a:grpSpLocks/>
            </p:cNvGrpSpPr>
            <p:nvPr/>
          </p:nvGrpSpPr>
          <p:grpSpPr bwMode="auto">
            <a:xfrm>
              <a:off x="8227557" y="5472327"/>
              <a:ext cx="331787" cy="343015"/>
              <a:chOff x="8227737" y="5472259"/>
              <a:chExt cx="331631" cy="343667"/>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solidFill>
                    <a:srgbClr val="FFFFFF"/>
                  </a:solidFill>
                </a:endParaRPr>
              </a:p>
            </p:txBody>
          </p:sp>
        </p:gr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33133332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elt &amp; tekstsp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8001" y="908722"/>
            <a:ext cx="7091788" cy="1125943"/>
          </a:xfrm>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grpSp>
        <p:nvGrpSpPr>
          <p:cNvPr id="17" name="Gruppe 16"/>
          <p:cNvGrpSpPr>
            <a:grpSpLocks/>
          </p:cNvGrpSpPr>
          <p:nvPr userDrawn="1"/>
        </p:nvGrpSpPr>
        <p:grpSpPr bwMode="auto">
          <a:xfrm>
            <a:off x="-2186214" y="2328866"/>
            <a:ext cx="2032001" cy="2211833"/>
            <a:chOff x="6573838" y="3603625"/>
            <a:chExt cx="2032000" cy="2211717"/>
          </a:xfrm>
        </p:grpSpPr>
        <p:sp>
          <p:nvSpPr>
            <p:cNvPr id="18" name="TextBox 12"/>
            <p:cNvSpPr txBox="1">
              <a:spLocks noChangeArrowheads="1"/>
            </p:cNvSpPr>
            <p:nvPr/>
          </p:nvSpPr>
          <p:spPr bwMode="auto">
            <a:xfrm>
              <a:off x="6573838" y="3603625"/>
              <a:ext cx="2032000" cy="18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1.</a:t>
              </a:r>
              <a:r>
                <a:rPr lang="da-DK" sz="900" noProof="1" smtClean="0">
                  <a:solidFill>
                    <a:srgbClr val="FFFFFF">
                      <a:lumMod val="50000"/>
                    </a:srgbClr>
                  </a:solidFill>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2. </a:t>
              </a:r>
              <a:r>
                <a:rPr lang="da-DK" sz="900" noProof="1" smtClean="0">
                  <a:solidFill>
                    <a:srgbClr val="FFFFFF">
                      <a:lumMod val="50000"/>
                    </a:srgbClr>
                  </a:solidFill>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rgbClr val="FFFFFF">
                      <a:lumMod val="50000"/>
                    </a:srgbClr>
                  </a:solidFill>
                  <a:ea typeface="Verdana" panose="020B0604030504040204" pitchFamily="34" charset="0"/>
                  <a:cs typeface="Arial" panose="020B0604020202020204" pitchFamily="34" charset="0"/>
                </a:rPr>
                <a:t>3. </a:t>
              </a:r>
              <a:r>
                <a:rPr lang="da-DK" sz="900" noProof="1" smtClean="0">
                  <a:solidFill>
                    <a:srgbClr val="FFFFFF">
                      <a:lumMod val="50000"/>
                    </a:srgbClr>
                  </a:solidFill>
                  <a:ea typeface="Verdana" panose="020B0604030504040204" pitchFamily="34" charset="0"/>
                  <a:cs typeface="Arial" panose="020B0604020202020204" pitchFamily="34" charset="0"/>
                </a:rPr>
                <a:t>Klik </a:t>
              </a:r>
              <a:r>
                <a:rPr lang="da-DK" sz="900" b="1" noProof="1" smtClean="0">
                  <a:solidFill>
                    <a:srgbClr val="FFFFFF">
                      <a:lumMod val="50000"/>
                    </a:srgbClr>
                  </a:solidFill>
                  <a:ea typeface="Verdana" panose="020B0604030504040204" pitchFamily="34" charset="0"/>
                  <a:cs typeface="Arial" panose="020B0604020202020204" pitchFamily="34" charset="0"/>
                </a:rPr>
                <a:t>Beskær </a:t>
              </a:r>
              <a:r>
                <a:rPr lang="da-DK" sz="900" noProof="1" smtClean="0">
                  <a:solidFill>
                    <a:srgbClr val="FFFFFF">
                      <a:lumMod val="50000"/>
                    </a:srgbClr>
                  </a:solidFill>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rgbClr val="FFFFFF">
                      <a:lumMod val="50000"/>
                    </a:srgbClr>
                  </a:solidFill>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rgbClr val="FFFFFF">
                    <a:lumMod val="50000"/>
                  </a:srgbClr>
                </a:solidFill>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rgbClr val="FFFFFF">
                      <a:lumMod val="50000"/>
                    </a:srgbClr>
                  </a:solidFill>
                  <a:ea typeface="Verdana" panose="020B0604030504040204" pitchFamily="34" charset="0"/>
                  <a:cs typeface="Arial" panose="020B0604020202020204" pitchFamily="34" charset="0"/>
                </a:rPr>
                <a:t>4. </a:t>
              </a:r>
              <a:r>
                <a:rPr lang="da-DK" altLang="da-DK" sz="900" noProof="1" smtClean="0">
                  <a:solidFill>
                    <a:srgbClr val="FFFFFF">
                      <a:lumMod val="50000"/>
                    </a:srgbClr>
                  </a:solidFill>
                  <a:ea typeface="Verdana" panose="020B0604030504040204" pitchFamily="34" charset="0"/>
                  <a:cs typeface="Arial" panose="020B0604020202020204" pitchFamily="34" charset="0"/>
                </a:rPr>
                <a:t>Ønsker du at skalere billedet, så hold </a:t>
              </a:r>
              <a:r>
                <a:rPr lang="da-DK" altLang="da-DK" sz="900" b="1" noProof="1" smtClean="0">
                  <a:solidFill>
                    <a:srgbClr val="FFFFFF">
                      <a:lumMod val="50000"/>
                    </a:srgbClr>
                  </a:solidFill>
                  <a:ea typeface="Verdana" panose="020B0604030504040204" pitchFamily="34" charset="0"/>
                  <a:cs typeface="Arial" panose="020B0604020202020204" pitchFamily="34" charset="0"/>
                </a:rPr>
                <a:t>SHIFT</a:t>
              </a:r>
              <a:r>
                <a:rPr lang="da-DK" altLang="da-DK" sz="900" noProof="1" smtClean="0">
                  <a:solidFill>
                    <a:srgbClr val="FFFFFF">
                      <a:lumMod val="50000"/>
                    </a:srgbClr>
                  </a:solidFill>
                  <a:ea typeface="Verdana" panose="020B0604030504040204" pitchFamily="34" charset="0"/>
                  <a:cs typeface="Arial" panose="020B0604020202020204" pitchFamily="34" charset="0"/>
                </a:rPr>
                <a:t>-knappen nede, mens der trækkes i billedets hjørner</a:t>
              </a:r>
            </a:p>
          </p:txBody>
        </p:sp>
        <p:grpSp>
          <p:nvGrpSpPr>
            <p:cNvPr id="19" name="Gruppe 1"/>
            <p:cNvGrpSpPr>
              <a:grpSpLocks/>
            </p:cNvGrpSpPr>
            <p:nvPr/>
          </p:nvGrpSpPr>
          <p:grpSpPr bwMode="auto">
            <a:xfrm>
              <a:off x="8227557" y="5472327"/>
              <a:ext cx="331787" cy="343015"/>
              <a:chOff x="8227737" y="5472259"/>
              <a:chExt cx="331631" cy="343667"/>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solidFill>
                    <a:srgbClr val="FFFFFF"/>
                  </a:solidFill>
                </a:endParaRPr>
              </a:p>
            </p:txBody>
          </p:sp>
        </p:gr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Pladsholder til tekst 1"/>
          <p:cNvSpPr>
            <a:spLocks noGrp="1"/>
          </p:cNvSpPr>
          <p:nvPr>
            <p:ph type="body" sz="quarter" idx="15" hasCustomPrompt="1"/>
          </p:nvPr>
        </p:nvSpPr>
        <p:spPr>
          <a:xfrm>
            <a:off x="1371600" y="4931362"/>
            <a:ext cx="3317874" cy="556627"/>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28" name="Pladsholder til billede 2"/>
          <p:cNvSpPr>
            <a:spLocks noGrp="1"/>
          </p:cNvSpPr>
          <p:nvPr>
            <p:ph type="pic" sz="quarter" idx="17" hasCustomPrompt="1"/>
          </p:nvPr>
        </p:nvSpPr>
        <p:spPr>
          <a:xfrm>
            <a:off x="1368005" y="2328862"/>
            <a:ext cx="3319199" cy="2476561"/>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24" name="Pladsholder til indhold 3"/>
          <p:cNvSpPr>
            <a:spLocks noGrp="1"/>
          </p:cNvSpPr>
          <p:nvPr>
            <p:ph sz="quarter" idx="14" hasCustomPrompt="1"/>
          </p:nvPr>
        </p:nvSpPr>
        <p:spPr>
          <a:xfrm>
            <a:off x="4888804" y="2327276"/>
            <a:ext cx="3570989"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5" name="Pladsholder til tekst 3"/>
          <p:cNvSpPr>
            <a:spLocks noGrp="1"/>
          </p:cNvSpPr>
          <p:nvPr>
            <p:ph type="body" sz="quarter" idx="18"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3"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201690575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fsnit start">
    <p:spTree>
      <p:nvGrpSpPr>
        <p:cNvPr id="1" name=""/>
        <p:cNvGrpSpPr/>
        <p:nvPr/>
      </p:nvGrpSpPr>
      <p:grpSpPr>
        <a:xfrm>
          <a:off x="0" y="0"/>
          <a:ext cx="0" cy="0"/>
          <a:chOff x="0" y="0"/>
          <a:chExt cx="0" cy="0"/>
        </a:xfrm>
      </p:grpSpPr>
      <p:sp>
        <p:nvSpPr>
          <p:cNvPr id="21" name="Hvid dæk boks"/>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dirty="0" smtClean="0">
              <a:solidFill>
                <a:srgbClr val="FFFFFF"/>
              </a:solidFill>
            </a:endParaRPr>
          </a:p>
        </p:txBody>
      </p:sp>
      <p:sp>
        <p:nvSpPr>
          <p:cNvPr id="12" name="Rektangel 11"/>
          <p:cNvSpPr/>
          <p:nvPr userDrawn="1"/>
        </p:nvSpPr>
        <p:spPr>
          <a:xfrm>
            <a:off x="0" y="3"/>
            <a:ext cx="683569" cy="2038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3" name="Rektangel 12"/>
          <p:cNvSpPr/>
          <p:nvPr userDrawn="1"/>
        </p:nvSpPr>
        <p:spPr>
          <a:xfrm>
            <a:off x="0" y="2038353"/>
            <a:ext cx="683569" cy="481984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8" name="Titel 1"/>
          <p:cNvSpPr>
            <a:spLocks noGrp="1"/>
          </p:cNvSpPr>
          <p:nvPr>
            <p:ph type="title" hasCustomPrompt="1"/>
          </p:nvPr>
        </p:nvSpPr>
        <p:spPr>
          <a:xfrm>
            <a:off x="1371602" y="2708921"/>
            <a:ext cx="7086599" cy="2775893"/>
          </a:xfrm>
        </p:spPr>
        <p:txBody>
          <a:bodyPr anchor="t" anchorCtr="0"/>
          <a:lstStyle>
            <a:lvl1pPr>
              <a:defRPr sz="3700">
                <a:solidFill>
                  <a:schemeClr val="tx2"/>
                </a:solidFill>
              </a:defRPr>
            </a:lvl1pPr>
          </a:lstStyle>
          <a:p>
            <a:r>
              <a:rPr lang="da-DK" dirty="0" smtClean="0"/>
              <a:t>Overskrift 37pt skrives her</a:t>
            </a:r>
            <a:br>
              <a:rPr lang="da-DK" dirty="0" smtClean="0"/>
            </a:br>
            <a:r>
              <a:rPr lang="da-DK" dirty="0" smtClean="0"/>
              <a:t>i to eller flere linjer</a:t>
            </a:r>
            <a:endParaRPr lang="da-DK" dirty="0"/>
          </a:p>
        </p:txBody>
      </p:sp>
      <p:sp>
        <p:nvSpPr>
          <p:cNvPr id="4" name="Pladsholder til dato 3"/>
          <p:cNvSpPr>
            <a:spLocks noGrp="1"/>
          </p:cNvSpPr>
          <p:nvPr>
            <p:ph type="dt" sz="half" idx="10"/>
          </p:nvPr>
        </p:nvSpPr>
        <p:spPr/>
        <p:txBody>
          <a:bodyPr/>
          <a:lstStyle>
            <a:lvl1pPr>
              <a:defRPr>
                <a:solidFill>
                  <a:schemeClr val="tx1"/>
                </a:solidFill>
              </a:defRPr>
            </a:lvl1pPr>
          </a:lstStyle>
          <a:p>
            <a:r>
              <a:rPr lang="da-DK" dirty="0" smtClean="0">
                <a:solidFill>
                  <a:srgbClr val="333333"/>
                </a:solidFill>
              </a:rPr>
              <a:t>Navn (Sidehoved/fod)</a:t>
            </a:r>
            <a:endParaRPr lang="da-DK" dirty="0">
              <a:solidFill>
                <a:srgbClr val="333333"/>
              </a:solidFill>
            </a:endParaRPr>
          </a:p>
        </p:txBody>
      </p:sp>
      <p:sp>
        <p:nvSpPr>
          <p:cNvPr id="5" name="Pladsholder til sidefod 4"/>
          <p:cNvSpPr>
            <a:spLocks noGrp="1"/>
          </p:cNvSpPr>
          <p:nvPr>
            <p:ph type="ftr" sz="quarter" idx="11"/>
          </p:nvPr>
        </p:nvSpPr>
        <p:spPr/>
        <p:txBody>
          <a:bodyPr/>
          <a:lstStyle>
            <a:lvl1pPr>
              <a:defRPr>
                <a:solidFill>
                  <a:schemeClr val="tx1"/>
                </a:solidFill>
              </a:defRPr>
            </a:lvl1pPr>
          </a:lstStyle>
          <a:p>
            <a:r>
              <a:rPr dirty="0" smtClean="0">
                <a:solidFill>
                  <a:srgbClr val="333333"/>
                </a:solidFill>
              </a:rPr>
              <a:t>Titel/beskrivelse (Sidehoved/fod)</a:t>
            </a:r>
            <a:endParaRPr dirty="0">
              <a:solidFill>
                <a:srgbClr val="333333"/>
              </a:solidFill>
            </a:endParaRPr>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667EC89C-17A0-4E64-A6D2-B825673CEEDF}" type="slidenum">
              <a:rPr smtClean="0">
                <a:solidFill>
                  <a:srgbClr val="333333"/>
                </a:solidFill>
              </a:rPr>
              <a:pPr/>
              <a:t>‹nr.›</a:t>
            </a:fld>
            <a:endParaRPr dirty="0">
              <a:solidFill>
                <a:srgbClr val="333333"/>
              </a:solidFill>
            </a:endParaRPr>
          </a:p>
        </p:txBody>
      </p:sp>
      <p:sp>
        <p:nvSpPr>
          <p:cNvPr id="17"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grpSp>
        <p:nvGrpSpPr>
          <p:cNvPr id="19" name="Logo"/>
          <p:cNvGrpSpPr/>
          <p:nvPr userDrawn="1"/>
        </p:nvGrpSpPr>
        <p:grpSpPr>
          <a:xfrm>
            <a:off x="457200" y="1584000"/>
            <a:ext cx="687600" cy="687600"/>
            <a:chOff x="457200" y="5718575"/>
            <a:chExt cx="687600" cy="687600"/>
          </a:xfrm>
        </p:grpSpPr>
        <p:pic>
          <p:nvPicPr>
            <p:cNvPr id="20" name="Logo 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2" name="Reg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
        <p:nvSpPr>
          <p:cNvPr id="14"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148987837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3" name="Pladsholder til sidefod 2"/>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4" name="Pladsholder til diasnummer 3"/>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5"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7"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565656"/>
                </a:solidFill>
              </a:rPr>
              <a:t>Rigshospitalet</a:t>
            </a:r>
          </a:p>
        </p:txBody>
      </p:sp>
    </p:spTree>
    <p:extLst>
      <p:ext uri="{BB962C8B-B14F-4D97-AF65-F5344CB8AC3E}">
        <p14:creationId xmlns:p14="http://schemas.microsoft.com/office/powerpoint/2010/main" val="10546573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t felt ">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0" y="4838162"/>
            <a:ext cx="7086600"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16pt i to eller max tre linjer</a:t>
            </a:r>
          </a:p>
        </p:txBody>
      </p:sp>
      <p:sp>
        <p:nvSpPr>
          <p:cNvPr id="4" name="Pladsholder til dato 3"/>
          <p:cNvSpPr>
            <a:spLocks noGrp="1"/>
          </p:cNvSpPr>
          <p:nvPr>
            <p:ph type="dt" sz="half" idx="10"/>
          </p:nvPr>
        </p:nvSpPr>
        <p:spPr/>
        <p:txBody>
          <a:bodyPr/>
          <a:lstStyle/>
          <a:p>
            <a:r>
              <a:rPr lang="da-DK" smtClean="0"/>
              <a:t>Navn (Sidehoved/fod)</a:t>
            </a:r>
            <a:endParaRPr lang="da-DK" dirty="0"/>
          </a:p>
        </p:txBody>
      </p:sp>
      <p:sp>
        <p:nvSpPr>
          <p:cNvPr id="5" name="Pladsholder til sidefod 4"/>
          <p:cNvSpPr>
            <a:spLocks noGrp="1"/>
          </p:cNvSpPr>
          <p:nvPr>
            <p:ph type="ftr" sz="quarter" idx="11"/>
          </p:nvPr>
        </p:nvSpPr>
        <p:spPr/>
        <p:txBody>
          <a:bodyPr/>
          <a:lstStyle/>
          <a:p>
            <a:r>
              <a:rPr lang="da-DK" smtClean="0"/>
              <a:t>Tryksårsprævalensen 2015</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3" name="Gruppe 12"/>
          <p:cNvGrpSpPr>
            <a:grpSpLocks/>
          </p:cNvGrpSpPr>
          <p:nvPr userDrawn="1"/>
        </p:nvGrpSpPr>
        <p:grpSpPr bwMode="auto">
          <a:xfrm>
            <a:off x="-2186217" y="1362269"/>
            <a:ext cx="2032000" cy="2211833"/>
            <a:chOff x="6573838" y="3603625"/>
            <a:chExt cx="2032000" cy="2211717"/>
          </a:xfrm>
        </p:grpSpPr>
        <p:sp>
          <p:nvSpPr>
            <p:cNvPr id="14" name="TextBox 12"/>
            <p:cNvSpPr txBox="1">
              <a:spLocks noChangeArrowheads="1"/>
            </p:cNvSpPr>
            <p:nvPr/>
          </p:nvSpPr>
          <p:spPr bwMode="auto">
            <a:xfrm>
              <a:off x="6573838" y="3603625"/>
              <a:ext cx="2032000" cy="184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Pladsholder til indhold 2"/>
          <p:cNvSpPr>
            <a:spLocks noGrp="1"/>
          </p:cNvSpPr>
          <p:nvPr>
            <p:ph sz="quarter" idx="17" hasCustomPrompt="1"/>
          </p:nvPr>
        </p:nvSpPr>
        <p:spPr>
          <a:xfrm>
            <a:off x="1368425" y="1362075"/>
            <a:ext cx="7088400" cy="3340800"/>
          </a:xfrm>
        </p:spPr>
        <p:txBody>
          <a:bodyPr/>
          <a:lstStyle>
            <a:lvl1pPr>
              <a:defRPr baseline="0"/>
            </a:lvl1pPr>
          </a:lstStyle>
          <a:p>
            <a:pPr lvl="0"/>
            <a:r>
              <a:rPr lang="da-DK" dirty="0" smtClean="0"/>
              <a:t>Brødtekst 22pt skrives her, eller tabel og diagram indsættes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20" name="Pladsholder til tekst 3"/>
          <p:cNvSpPr>
            <a:spLocks noGrp="1"/>
          </p:cNvSpPr>
          <p:nvPr>
            <p:ph type="body" sz="quarter" idx="13" hasCustomPrompt="1"/>
          </p:nvPr>
        </p:nvSpPr>
        <p:spPr>
          <a:xfrm>
            <a:off x="1371600" y="399192"/>
            <a:ext cx="7092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2"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smtClean="0">
                <a:solidFill>
                  <a:srgbClr val="565656"/>
                </a:solidFill>
              </a:rPr>
              <a:t>Rigshospitalet</a:t>
            </a:r>
          </a:p>
        </p:txBody>
      </p:sp>
    </p:spTree>
    <p:extLst>
      <p:ext uri="{BB962C8B-B14F-4D97-AF65-F5344CB8AC3E}">
        <p14:creationId xmlns:p14="http://schemas.microsoft.com/office/powerpoint/2010/main" val="19718627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ut ">
    <p:spTree>
      <p:nvGrpSpPr>
        <p:cNvPr id="1" name=""/>
        <p:cNvGrpSpPr/>
        <p:nvPr/>
      </p:nvGrpSpPr>
      <p:grpSpPr>
        <a:xfrm>
          <a:off x="0" y="0"/>
          <a:ext cx="0" cy="0"/>
          <a:chOff x="0" y="0"/>
          <a:chExt cx="0" cy="0"/>
        </a:xfrm>
      </p:grpSpPr>
      <p:sp>
        <p:nvSpPr>
          <p:cNvPr id="8" name="Rektangel 7"/>
          <p:cNvSpPr/>
          <p:nvPr userDrawn="1"/>
        </p:nvSpPr>
        <p:spPr>
          <a:xfrm>
            <a:off x="611564" y="0"/>
            <a:ext cx="853200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9" name="Rektangel 8"/>
          <p:cNvSpPr/>
          <p:nvPr userDrawn="1"/>
        </p:nvSpPr>
        <p:spPr>
          <a:xfrm>
            <a:off x="8459999" y="1"/>
            <a:ext cx="68356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0" name="Rektangel 9"/>
          <p:cNvSpPr/>
          <p:nvPr userDrawn="1"/>
        </p:nvSpPr>
        <p:spPr>
          <a:xfrm>
            <a:off x="0" y="2"/>
            <a:ext cx="683569" cy="685819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2" name="Titel 1"/>
          <p:cNvSpPr>
            <a:spLocks noGrp="1"/>
          </p:cNvSpPr>
          <p:nvPr>
            <p:ph type="title" hasCustomPrompt="1"/>
          </p:nvPr>
        </p:nvSpPr>
        <p:spPr>
          <a:xfrm>
            <a:off x="1371602" y="1016733"/>
            <a:ext cx="7086599" cy="1312131"/>
          </a:xfrm>
        </p:spPr>
        <p:txBody>
          <a:bodyPr/>
          <a:lstStyle>
            <a:lvl1pPr>
              <a:lnSpc>
                <a:spcPct val="85000"/>
              </a:lnSpc>
              <a:defRPr>
                <a:solidFill>
                  <a:schemeClr val="bg1"/>
                </a:solidFill>
              </a:defRPr>
            </a:lvl1pPr>
          </a:lstStyle>
          <a:p>
            <a:r>
              <a:rPr lang="da-DK" dirty="0" smtClean="0"/>
              <a:t>Overskrift 27pt i to eller flere linjer </a:t>
            </a:r>
            <a:br>
              <a:rPr lang="da-DK" dirty="0" smtClean="0"/>
            </a:br>
            <a:r>
              <a:rPr lang="da-DK" dirty="0" smtClean="0"/>
              <a:t>teksten vokser opad</a:t>
            </a:r>
            <a:endParaRPr lang="da-DK" dirty="0"/>
          </a:p>
        </p:txBody>
      </p:sp>
      <p:sp>
        <p:nvSpPr>
          <p:cNvPr id="11" name="Pladsholder til tekst 2"/>
          <p:cNvSpPr>
            <a:spLocks noGrp="1"/>
          </p:cNvSpPr>
          <p:nvPr>
            <p:ph type="body" sz="quarter" idx="15" hasCustomPrompt="1"/>
          </p:nvPr>
        </p:nvSpPr>
        <p:spPr>
          <a:xfrm>
            <a:off x="1368005" y="2585610"/>
            <a:ext cx="2995611" cy="648000"/>
          </a:xfrm>
        </p:spPr>
        <p:txBody>
          <a:bodyPr/>
          <a:lstStyle>
            <a:lvl1pPr marL="0" indent="0">
              <a:lnSpc>
                <a:spcPct val="85000"/>
              </a:lnSpc>
              <a:buNone/>
              <a:defRPr sz="1600" baseline="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7" name="Pladsholder til tekst 3"/>
          <p:cNvSpPr>
            <a:spLocks noGrp="1"/>
          </p:cNvSpPr>
          <p:nvPr>
            <p:ph type="body" sz="quarter" idx="16" hasCustomPrompt="1"/>
          </p:nvPr>
        </p:nvSpPr>
        <p:spPr>
          <a:xfrm>
            <a:off x="1368005" y="3490922"/>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8" name="Pladsholder til tekst 4"/>
          <p:cNvSpPr>
            <a:spLocks noGrp="1"/>
          </p:cNvSpPr>
          <p:nvPr>
            <p:ph type="body" sz="quarter" idx="17" hasCustomPrompt="1"/>
          </p:nvPr>
        </p:nvSpPr>
        <p:spPr>
          <a:xfrm>
            <a:off x="4654769" y="2584800"/>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19" name="Pladsholder til tekst5"/>
          <p:cNvSpPr>
            <a:spLocks noGrp="1"/>
          </p:cNvSpPr>
          <p:nvPr>
            <p:ph type="body" sz="quarter" idx="18" hasCustomPrompt="1"/>
          </p:nvPr>
        </p:nvSpPr>
        <p:spPr>
          <a:xfrm>
            <a:off x="4654769" y="3492000"/>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smtClean="0"/>
              <a:t>Tak tekst 16pt i to eller max 3 linjer</a:t>
            </a:r>
          </a:p>
        </p:txBody>
      </p:sp>
      <p:sp>
        <p:nvSpPr>
          <p:cNvPr id="4" name="Pladsholder til dato 3"/>
          <p:cNvSpPr>
            <a:spLocks noGrp="1"/>
          </p:cNvSpPr>
          <p:nvPr>
            <p:ph type="dt" sz="half" idx="10"/>
          </p:nvPr>
        </p:nvSpPr>
        <p:spPr/>
        <p:txBody>
          <a:body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11"/>
          </p:nvPr>
        </p:nvSpPr>
        <p:spPr/>
        <p:txBody>
          <a:body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12"/>
          </p:nvPr>
        </p:nvSpPr>
        <p:spPr/>
        <p:txBody>
          <a:bodyPr/>
          <a:lstStyle/>
          <a:p>
            <a:fld id="{667EC89C-17A0-4E64-A6D2-B825673CEEDF}" type="slidenum">
              <a:rPr>
                <a:solidFill>
                  <a:srgbClr val="FFFFFF"/>
                </a:solidFill>
              </a:rPr>
              <a:pPr/>
              <a:t>‹nr.›</a:t>
            </a:fld>
            <a:endParaRPr dirty="0">
              <a:solidFill>
                <a:srgbClr val="FFFFFF"/>
              </a:solidFill>
            </a:endParaRPr>
          </a:p>
        </p:txBody>
      </p:sp>
      <p:sp>
        <p:nvSpPr>
          <p:cNvPr id="20" name="Pladsholder til tekst 3"/>
          <p:cNvSpPr>
            <a:spLocks noGrp="1"/>
          </p:cNvSpPr>
          <p:nvPr>
            <p:ph type="body" sz="quarter" idx="13" hasCustomPrompt="1"/>
          </p:nvPr>
        </p:nvSpPr>
        <p:spPr>
          <a:xfrm>
            <a:off x="1371604" y="399193"/>
            <a:ext cx="7092001"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1" name="Tekstfelt 4"/>
          <p:cNvSpPr txBox="1"/>
          <p:nvPr userDrawn="1"/>
        </p:nvSpPr>
        <p:spPr>
          <a:xfrm>
            <a:off x="1371601" y="207098"/>
            <a:ext cx="2340260" cy="215444"/>
          </a:xfrm>
          <a:prstGeom prst="rect">
            <a:avLst/>
          </a:prstGeom>
          <a:noFill/>
        </p:spPr>
        <p:txBody>
          <a:bodyPr wrap="square" lIns="0" tIns="0" rIns="0" bIns="0" rtlCol="0">
            <a:noAutofit/>
          </a:bodyPr>
          <a:lstStyle/>
          <a:p>
            <a:r>
              <a:rPr lang="da-DK" sz="1200" b="1" dirty="0" smtClean="0">
                <a:solidFill>
                  <a:srgbClr val="FFFFFF"/>
                </a:solidFill>
              </a:rPr>
              <a:t>Rigshospitalet</a:t>
            </a:r>
          </a:p>
        </p:txBody>
      </p:sp>
      <p:grpSp>
        <p:nvGrpSpPr>
          <p:cNvPr id="22" name="Logo"/>
          <p:cNvGrpSpPr/>
          <p:nvPr userDrawn="1"/>
        </p:nvGrpSpPr>
        <p:grpSpPr>
          <a:xfrm>
            <a:off x="457200" y="4806975"/>
            <a:ext cx="687600" cy="687600"/>
            <a:chOff x="457200" y="5718575"/>
            <a:chExt cx="687600" cy="687600"/>
          </a:xfrm>
        </p:grpSpPr>
        <p:pic>
          <p:nvPicPr>
            <p:cNvPr id="23" name="Logo 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4" name="Reg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230199689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2B1D50C-C3BD-4C28-A155-CE4158627610}" type="datetimeFigureOut">
              <a:rPr lang="da-DK" smtClean="0">
                <a:solidFill>
                  <a:srgbClr val="FFFFFF"/>
                </a:solidFill>
              </a:rPr>
              <a:pPr/>
              <a:t>13-09-2017</a:t>
            </a:fld>
            <a:endParaRPr lang="da-DK" dirty="0">
              <a:solidFill>
                <a:srgbClr val="FFFFFF"/>
              </a:solidFill>
            </a:endParaRPr>
          </a:p>
        </p:txBody>
      </p:sp>
      <p:sp>
        <p:nvSpPr>
          <p:cNvPr id="3" name="Pladsholder til sidefod 2"/>
          <p:cNvSpPr>
            <a:spLocks noGrp="1"/>
          </p:cNvSpPr>
          <p:nvPr>
            <p:ph type="ftr" sz="quarter" idx="11"/>
          </p:nvPr>
        </p:nvSpPr>
        <p:spPr/>
        <p:txBody>
          <a:bodyPr/>
          <a:lstStyle/>
          <a:p>
            <a:endParaRPr>
              <a:solidFill>
                <a:srgbClr val="FFFFFF"/>
              </a:solidFill>
            </a:endParaRPr>
          </a:p>
        </p:txBody>
      </p:sp>
      <p:sp>
        <p:nvSpPr>
          <p:cNvPr id="4" name="Pladsholder til diasnummer 3"/>
          <p:cNvSpPr>
            <a:spLocks noGrp="1"/>
          </p:cNvSpPr>
          <p:nvPr>
            <p:ph type="sldNum" sz="quarter" idx="12"/>
          </p:nvPr>
        </p:nvSpPr>
        <p:spPr/>
        <p:txBody>
          <a:bodyPr/>
          <a:lstStyle/>
          <a:p>
            <a:fld id="{E95B55E3-A4B4-4480-AF5B-2E559C57FA7F}" type="slidenum">
              <a:rPr>
                <a:solidFill>
                  <a:srgbClr val="FFFFFF"/>
                </a:solidFill>
              </a:rPr>
              <a:pPr/>
              <a:t>‹nr.›</a:t>
            </a:fld>
            <a:endParaRPr dirty="0">
              <a:solidFill>
                <a:srgbClr val="FFFFFF"/>
              </a:solidFill>
            </a:endParaRPr>
          </a:p>
        </p:txBody>
      </p:sp>
    </p:spTree>
    <p:extLst>
      <p:ext uri="{BB962C8B-B14F-4D97-AF65-F5344CB8AC3E}">
        <p14:creationId xmlns:p14="http://schemas.microsoft.com/office/powerpoint/2010/main" val="196649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felter">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0" y="4985492"/>
            <a:ext cx="3317874" cy="558000"/>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25" name="Pladsholder til billede 2"/>
          <p:cNvSpPr>
            <a:spLocks noGrp="1"/>
          </p:cNvSpPr>
          <p:nvPr>
            <p:ph type="pic" sz="quarter" idx="16" hasCustomPrompt="1"/>
          </p:nvPr>
        </p:nvSpPr>
        <p:spPr>
          <a:xfrm>
            <a:off x="1368000" y="1366174"/>
            <a:ext cx="3317875" cy="3489649"/>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12" name="Pladsholder til tekst 3"/>
          <p:cNvSpPr>
            <a:spLocks noGrp="1"/>
          </p:cNvSpPr>
          <p:nvPr>
            <p:ph type="body" sz="quarter" idx="19" hasCustomPrompt="1"/>
          </p:nvPr>
        </p:nvSpPr>
        <p:spPr>
          <a:xfrm>
            <a:off x="4889500" y="4985492"/>
            <a:ext cx="3564000" cy="558000"/>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17" name="Pladsholder til indhold 4"/>
          <p:cNvSpPr>
            <a:spLocks noGrp="1"/>
          </p:cNvSpPr>
          <p:nvPr>
            <p:ph sz="quarter" idx="14" hasCustomPrompt="1"/>
          </p:nvPr>
        </p:nvSpPr>
        <p:spPr>
          <a:xfrm>
            <a:off x="4884806" y="1371523"/>
            <a:ext cx="3570988" cy="34884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5" name="Pladsholder til tekst 5"/>
          <p:cNvSpPr>
            <a:spLocks noGrp="1"/>
          </p:cNvSpPr>
          <p:nvPr>
            <p:ph type="body" sz="quarter" idx="20" hasCustomPrompt="1"/>
          </p:nvPr>
        </p:nvSpPr>
        <p:spPr>
          <a:xfrm>
            <a:off x="1371600" y="399192"/>
            <a:ext cx="7092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4" name="Pladsholder til dato 3"/>
          <p:cNvSpPr>
            <a:spLocks noGrp="1"/>
          </p:cNvSpPr>
          <p:nvPr>
            <p:ph type="dt" sz="half" idx="10"/>
          </p:nvPr>
        </p:nvSpPr>
        <p:spPr/>
        <p:txBody>
          <a:bodyPr/>
          <a:lstStyle/>
          <a:p>
            <a:r>
              <a:rPr lang="da-DK" smtClean="0"/>
              <a:t>Navn (Sidehoved/fod)</a:t>
            </a:r>
            <a:endParaRPr lang="da-DK" dirty="0"/>
          </a:p>
        </p:txBody>
      </p:sp>
      <p:sp>
        <p:nvSpPr>
          <p:cNvPr id="5" name="Pladsholder til sidefod 4"/>
          <p:cNvSpPr>
            <a:spLocks noGrp="1"/>
          </p:cNvSpPr>
          <p:nvPr>
            <p:ph type="ftr" sz="quarter" idx="11"/>
          </p:nvPr>
        </p:nvSpPr>
        <p:spPr/>
        <p:txBody>
          <a:bodyPr/>
          <a:lstStyle/>
          <a:p>
            <a:r>
              <a:rPr lang="da-DK" smtClean="0"/>
              <a:t>Tryksårsprævalensen 2015</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8" name="Gruppe 17"/>
          <p:cNvGrpSpPr>
            <a:grpSpLocks/>
          </p:cNvGrpSpPr>
          <p:nvPr userDrawn="1"/>
        </p:nvGrpSpPr>
        <p:grpSpPr bwMode="auto">
          <a:xfrm>
            <a:off x="-2186217" y="1362269"/>
            <a:ext cx="2032000" cy="2211833"/>
            <a:chOff x="6573838" y="3603625"/>
            <a:chExt cx="2032000" cy="2211717"/>
          </a:xfrm>
        </p:grpSpPr>
        <p:sp>
          <p:nvSpPr>
            <p:cNvPr id="19" name="TextBox 12"/>
            <p:cNvSpPr txBox="1">
              <a:spLocks noChangeArrowheads="1"/>
            </p:cNvSpPr>
            <p:nvPr/>
          </p:nvSpPr>
          <p:spPr bwMode="auto">
            <a:xfrm>
              <a:off x="6573838" y="3603625"/>
              <a:ext cx="2032000" cy="184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20" name="Gruppe 1"/>
            <p:cNvGrpSpPr>
              <a:grpSpLocks/>
            </p:cNvGrpSpPr>
            <p:nvPr/>
          </p:nvGrpSpPr>
          <p:grpSpPr bwMode="auto">
            <a:xfrm>
              <a:off x="8227557" y="5472327"/>
              <a:ext cx="331787" cy="343015"/>
              <a:chOff x="8227737" y="5472259"/>
              <a:chExt cx="331631" cy="343667"/>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p>
            </p:txBody>
          </p:sp>
        </p:gr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smtClean="0">
                <a:solidFill>
                  <a:srgbClr val="565656"/>
                </a:solidFill>
              </a:rPr>
              <a:t>Rigshospitalet</a:t>
            </a:r>
          </a:p>
        </p:txBody>
      </p:sp>
    </p:spTree>
    <p:extLst>
      <p:ext uri="{BB962C8B-B14F-4D97-AF65-F5344CB8AC3E}">
        <p14:creationId xmlns:p14="http://schemas.microsoft.com/office/powerpoint/2010/main" val="15285674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lt &amp; tekstsp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8000" y="908719"/>
            <a:ext cx="7091788" cy="1125943"/>
          </a:xfrm>
        </p:spPr>
        <p:txBody>
          <a:bodyPr/>
          <a:lstStyle/>
          <a:p>
            <a:r>
              <a:rPr lang="da-DK" dirty="0" smtClean="0"/>
              <a:t>Overskrift 27pt i to eller flere linjer </a:t>
            </a:r>
            <a:br>
              <a:rPr lang="da-DK" dirty="0" smtClean="0"/>
            </a:br>
            <a:r>
              <a:rPr lang="da-DK" dirty="0" smtClean="0"/>
              <a:t>teksten vokser opad</a:t>
            </a:r>
            <a:endParaRPr lang="da-DK" dirty="0"/>
          </a:p>
        </p:txBody>
      </p:sp>
      <p:sp>
        <p:nvSpPr>
          <p:cNvPr id="4" name="Pladsholder til dato 3"/>
          <p:cNvSpPr>
            <a:spLocks noGrp="1"/>
          </p:cNvSpPr>
          <p:nvPr>
            <p:ph type="dt" sz="half" idx="10"/>
          </p:nvPr>
        </p:nvSpPr>
        <p:spPr/>
        <p:txBody>
          <a:bodyPr/>
          <a:lstStyle/>
          <a:p>
            <a:r>
              <a:rPr lang="da-DK" smtClean="0"/>
              <a:t>Navn (Sidehoved/fod)</a:t>
            </a:r>
            <a:endParaRPr lang="da-DK" dirty="0"/>
          </a:p>
        </p:txBody>
      </p:sp>
      <p:sp>
        <p:nvSpPr>
          <p:cNvPr id="5" name="Pladsholder til sidefod 4"/>
          <p:cNvSpPr>
            <a:spLocks noGrp="1"/>
          </p:cNvSpPr>
          <p:nvPr>
            <p:ph type="ftr" sz="quarter" idx="11"/>
          </p:nvPr>
        </p:nvSpPr>
        <p:spPr/>
        <p:txBody>
          <a:bodyPr/>
          <a:lstStyle/>
          <a:p>
            <a:r>
              <a:rPr lang="da-DK" smtClean="0"/>
              <a:t>Tryksårsprævalensen 2015</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7" name="Gruppe 16"/>
          <p:cNvGrpSpPr>
            <a:grpSpLocks/>
          </p:cNvGrpSpPr>
          <p:nvPr userDrawn="1"/>
        </p:nvGrpSpPr>
        <p:grpSpPr bwMode="auto">
          <a:xfrm>
            <a:off x="-2186217" y="2328863"/>
            <a:ext cx="2032000" cy="2211833"/>
            <a:chOff x="6573838" y="3603625"/>
            <a:chExt cx="2032000" cy="2211717"/>
          </a:xfrm>
        </p:grpSpPr>
        <p:sp>
          <p:nvSpPr>
            <p:cNvPr id="18" name="TextBox 12"/>
            <p:cNvSpPr txBox="1">
              <a:spLocks noChangeArrowheads="1"/>
            </p:cNvSpPr>
            <p:nvPr/>
          </p:nvSpPr>
          <p:spPr bwMode="auto">
            <a:xfrm>
              <a:off x="6573838" y="3603625"/>
              <a:ext cx="2032000" cy="184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da-DK" altLang="da-DK" sz="900" b="1"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da-DK" altLang="da-DK" sz="900" noProof="1" smtClean="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19" name="Gruppe 1"/>
            <p:cNvGrpSpPr>
              <a:grpSpLocks/>
            </p:cNvGrpSpPr>
            <p:nvPr/>
          </p:nvGrpSpPr>
          <p:grpSpPr bwMode="auto">
            <a:xfrm>
              <a:off x="8227557" y="5472327"/>
              <a:ext cx="331787" cy="343015"/>
              <a:chOff x="8227737" y="5472259"/>
              <a:chExt cx="331631" cy="343667"/>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p>
            </p:txBody>
          </p:sp>
        </p:gr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Pladsholder til tekst 1"/>
          <p:cNvSpPr>
            <a:spLocks noGrp="1"/>
          </p:cNvSpPr>
          <p:nvPr>
            <p:ph type="body" sz="quarter" idx="15" hasCustomPrompt="1"/>
          </p:nvPr>
        </p:nvSpPr>
        <p:spPr>
          <a:xfrm>
            <a:off x="1371600" y="4931361"/>
            <a:ext cx="3317874" cy="556627"/>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smtClean="0"/>
              <a:t>Billedtekst 14pt i to eller max tre linjer</a:t>
            </a:r>
          </a:p>
        </p:txBody>
      </p:sp>
      <p:sp>
        <p:nvSpPr>
          <p:cNvPr id="28" name="Pladsholder til billede 2"/>
          <p:cNvSpPr>
            <a:spLocks noGrp="1"/>
          </p:cNvSpPr>
          <p:nvPr>
            <p:ph type="pic" sz="quarter" idx="17" hasCustomPrompt="1"/>
          </p:nvPr>
        </p:nvSpPr>
        <p:spPr>
          <a:xfrm>
            <a:off x="1368000" y="2328862"/>
            <a:ext cx="3319200" cy="2476561"/>
          </a:xfrm>
        </p:spPr>
        <p:txBody>
          <a:bodyPr tIns="612000" anchor="ctr" anchorCtr="0"/>
          <a:lstStyle>
            <a:lvl1pPr marL="0" indent="0" algn="ctr">
              <a:buNone/>
              <a:defRPr sz="1400" baseline="0">
                <a:solidFill>
                  <a:schemeClr val="accent6"/>
                </a:solidFill>
              </a:defRPr>
            </a:lvl1pPr>
          </a:lstStyle>
          <a:p>
            <a:r>
              <a:rPr lang="da-DK" dirty="0" smtClean="0"/>
              <a:t>Klik på ikon for at indsætte billede</a:t>
            </a:r>
            <a:endParaRPr lang="da-DK" dirty="0"/>
          </a:p>
        </p:txBody>
      </p:sp>
      <p:sp>
        <p:nvSpPr>
          <p:cNvPr id="24" name="Pladsholder til indhold 3"/>
          <p:cNvSpPr>
            <a:spLocks noGrp="1"/>
          </p:cNvSpPr>
          <p:nvPr>
            <p:ph sz="quarter" idx="14" hasCustomPrompt="1"/>
          </p:nvPr>
        </p:nvSpPr>
        <p:spPr>
          <a:xfrm>
            <a:off x="4888800" y="2327275"/>
            <a:ext cx="3570988"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smtClean="0"/>
              <a:t>Brødtekst 18pt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endParaRPr lang="da-DK" dirty="0"/>
          </a:p>
        </p:txBody>
      </p:sp>
      <p:sp>
        <p:nvSpPr>
          <p:cNvPr id="15" name="Pladsholder til tekst 3"/>
          <p:cNvSpPr>
            <a:spLocks noGrp="1"/>
          </p:cNvSpPr>
          <p:nvPr>
            <p:ph type="body" sz="quarter" idx="18" hasCustomPrompt="1"/>
          </p:nvPr>
        </p:nvSpPr>
        <p:spPr>
          <a:xfrm>
            <a:off x="1371600" y="399192"/>
            <a:ext cx="7092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23"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smtClean="0">
                <a:solidFill>
                  <a:srgbClr val="565656"/>
                </a:solidFill>
              </a:rPr>
              <a:t>Rigshospitalet</a:t>
            </a:r>
          </a:p>
        </p:txBody>
      </p:sp>
    </p:spTree>
    <p:extLst>
      <p:ext uri="{BB962C8B-B14F-4D97-AF65-F5344CB8AC3E}">
        <p14:creationId xmlns:p14="http://schemas.microsoft.com/office/powerpoint/2010/main" val="3517387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snit start">
    <p:spTree>
      <p:nvGrpSpPr>
        <p:cNvPr id="1" name=""/>
        <p:cNvGrpSpPr/>
        <p:nvPr/>
      </p:nvGrpSpPr>
      <p:grpSpPr>
        <a:xfrm>
          <a:off x="0" y="0"/>
          <a:ext cx="0" cy="0"/>
          <a:chOff x="0" y="0"/>
          <a:chExt cx="0" cy="0"/>
        </a:xfrm>
      </p:grpSpPr>
      <p:sp>
        <p:nvSpPr>
          <p:cNvPr id="21" name="Hvid dæk boks"/>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dirty="0" smtClean="0"/>
          </a:p>
        </p:txBody>
      </p:sp>
      <p:sp>
        <p:nvSpPr>
          <p:cNvPr id="12" name="Rektangel 11"/>
          <p:cNvSpPr/>
          <p:nvPr userDrawn="1"/>
        </p:nvSpPr>
        <p:spPr>
          <a:xfrm>
            <a:off x="0" y="0"/>
            <a:ext cx="683568" cy="2038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ktangel 12"/>
          <p:cNvSpPr/>
          <p:nvPr userDrawn="1"/>
        </p:nvSpPr>
        <p:spPr>
          <a:xfrm>
            <a:off x="0" y="2038350"/>
            <a:ext cx="683568" cy="481984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el 1"/>
          <p:cNvSpPr>
            <a:spLocks noGrp="1"/>
          </p:cNvSpPr>
          <p:nvPr>
            <p:ph type="title" hasCustomPrompt="1"/>
          </p:nvPr>
        </p:nvSpPr>
        <p:spPr>
          <a:xfrm>
            <a:off x="1371600" y="2708920"/>
            <a:ext cx="7086600" cy="2775893"/>
          </a:xfrm>
        </p:spPr>
        <p:txBody>
          <a:bodyPr anchor="t" anchorCtr="0"/>
          <a:lstStyle>
            <a:lvl1pPr>
              <a:defRPr sz="3700">
                <a:solidFill>
                  <a:schemeClr val="tx2"/>
                </a:solidFill>
              </a:defRPr>
            </a:lvl1pPr>
          </a:lstStyle>
          <a:p>
            <a:r>
              <a:rPr lang="da-DK" dirty="0" smtClean="0"/>
              <a:t>Overskrift 37pt skrives her</a:t>
            </a:r>
            <a:br>
              <a:rPr lang="da-DK" dirty="0" smtClean="0"/>
            </a:br>
            <a:r>
              <a:rPr lang="da-DK" dirty="0" smtClean="0"/>
              <a:t>i to eller flere linjer</a:t>
            </a:r>
            <a:endParaRPr lang="da-DK" dirty="0"/>
          </a:p>
        </p:txBody>
      </p:sp>
      <p:sp>
        <p:nvSpPr>
          <p:cNvPr id="4" name="Pladsholder til dato 3"/>
          <p:cNvSpPr>
            <a:spLocks noGrp="1"/>
          </p:cNvSpPr>
          <p:nvPr>
            <p:ph type="dt" sz="half" idx="10"/>
          </p:nvPr>
        </p:nvSpPr>
        <p:spPr/>
        <p:txBody>
          <a:bodyPr/>
          <a:lstStyle>
            <a:lvl1pPr>
              <a:defRPr>
                <a:solidFill>
                  <a:schemeClr val="tx1"/>
                </a:solidFill>
              </a:defRPr>
            </a:lvl1pPr>
          </a:lstStyle>
          <a:p>
            <a:r>
              <a:rPr lang="da-DK" noProof="0" smtClean="0"/>
              <a:t>Navn (Sidehoved/fod)</a:t>
            </a:r>
            <a:endParaRPr lang="da-DK" noProof="0" dirty="0"/>
          </a:p>
        </p:txBody>
      </p:sp>
      <p:sp>
        <p:nvSpPr>
          <p:cNvPr id="5" name="Pladsholder til sidefod 4"/>
          <p:cNvSpPr>
            <a:spLocks noGrp="1"/>
          </p:cNvSpPr>
          <p:nvPr>
            <p:ph type="ftr" sz="quarter" idx="11"/>
          </p:nvPr>
        </p:nvSpPr>
        <p:spPr/>
        <p:txBody>
          <a:bodyPr/>
          <a:lstStyle>
            <a:lvl1pPr>
              <a:defRPr>
                <a:solidFill>
                  <a:schemeClr val="tx1"/>
                </a:solidFill>
              </a:defRPr>
            </a:lvl1pPr>
          </a:lstStyle>
          <a:p>
            <a:r>
              <a:rPr lang="da-DK" smtClean="0"/>
              <a:t>Tryksårsprævalensen 2015</a:t>
            </a:r>
            <a:endParaRPr lang="da-DK" dirty="0"/>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667EC89C-17A0-4E64-A6D2-B825673CEEDF}" type="slidenum">
              <a:rPr lang="da-DK" smtClean="0"/>
              <a:pPr/>
              <a:t>‹nr.›</a:t>
            </a:fld>
            <a:endParaRPr lang="da-DK" dirty="0"/>
          </a:p>
        </p:txBody>
      </p:sp>
      <p:sp>
        <p:nvSpPr>
          <p:cNvPr id="17" name="Pladsholder til tekst 3"/>
          <p:cNvSpPr>
            <a:spLocks noGrp="1"/>
          </p:cNvSpPr>
          <p:nvPr>
            <p:ph type="body" sz="quarter" idx="13" hasCustomPrompt="1"/>
          </p:nvPr>
        </p:nvSpPr>
        <p:spPr>
          <a:xfrm>
            <a:off x="1371600" y="399192"/>
            <a:ext cx="7092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grpSp>
        <p:nvGrpSpPr>
          <p:cNvPr id="19" name="Logo"/>
          <p:cNvGrpSpPr/>
          <p:nvPr userDrawn="1"/>
        </p:nvGrpSpPr>
        <p:grpSpPr>
          <a:xfrm>
            <a:off x="457200" y="1584000"/>
            <a:ext cx="687600" cy="687600"/>
            <a:chOff x="457200" y="5718575"/>
            <a:chExt cx="687600" cy="687600"/>
          </a:xfrm>
        </p:grpSpPr>
        <p:pic>
          <p:nvPicPr>
            <p:cNvPr id="20" name="Logo 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2" name="Reg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
        <p:nvSpPr>
          <p:cNvPr id="14"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smtClean="0">
                <a:solidFill>
                  <a:srgbClr val="565656"/>
                </a:solidFill>
              </a:rPr>
              <a:t>Rigshospitalet</a:t>
            </a:r>
          </a:p>
        </p:txBody>
      </p:sp>
    </p:spTree>
    <p:extLst>
      <p:ext uri="{BB962C8B-B14F-4D97-AF65-F5344CB8AC3E}">
        <p14:creationId xmlns:p14="http://schemas.microsoft.com/office/powerpoint/2010/main" val="27651253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smtClean="0"/>
              <a:t>Navn (Sidehoved/fod)</a:t>
            </a:r>
            <a:endParaRPr lang="da-DK" dirty="0"/>
          </a:p>
        </p:txBody>
      </p:sp>
      <p:sp>
        <p:nvSpPr>
          <p:cNvPr id="3" name="Pladsholder til sidefod 2"/>
          <p:cNvSpPr>
            <a:spLocks noGrp="1"/>
          </p:cNvSpPr>
          <p:nvPr>
            <p:ph type="ftr" sz="quarter" idx="11"/>
          </p:nvPr>
        </p:nvSpPr>
        <p:spPr/>
        <p:txBody>
          <a:bodyPr/>
          <a:lstStyle/>
          <a:p>
            <a:r>
              <a:rPr lang="da-DK" smtClean="0"/>
              <a:t>Tryksårsprævalensen 2015</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
        <p:nvSpPr>
          <p:cNvPr id="5" name="Pladsholder til tekst 3"/>
          <p:cNvSpPr>
            <a:spLocks noGrp="1"/>
          </p:cNvSpPr>
          <p:nvPr>
            <p:ph type="body" sz="quarter" idx="13" hasCustomPrompt="1"/>
          </p:nvPr>
        </p:nvSpPr>
        <p:spPr>
          <a:xfrm>
            <a:off x="1371600" y="399192"/>
            <a:ext cx="7092000"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smtClean="0"/>
              <a:t>Evt. center/afdeling/enhed skrives her</a:t>
            </a:r>
            <a:endParaRPr lang="da-DK" dirty="0"/>
          </a:p>
        </p:txBody>
      </p:sp>
      <p:sp>
        <p:nvSpPr>
          <p:cNvPr id="7"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smtClean="0">
                <a:solidFill>
                  <a:srgbClr val="565656"/>
                </a:solidFill>
              </a:rPr>
              <a:t>Rigshospitalet</a:t>
            </a:r>
          </a:p>
        </p:txBody>
      </p:sp>
    </p:spTree>
    <p:extLst>
      <p:ext uri="{BB962C8B-B14F-4D97-AF65-F5344CB8AC3E}">
        <p14:creationId xmlns:p14="http://schemas.microsoft.com/office/powerpoint/2010/main" val="23186192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2.wmf"/><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ktangel 13"/>
          <p:cNvSpPr/>
          <p:nvPr/>
        </p:nvSpPr>
        <p:spPr>
          <a:xfrm>
            <a:off x="611560" y="6174000"/>
            <a:ext cx="8532007" cy="6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ktangel 12"/>
          <p:cNvSpPr/>
          <p:nvPr/>
        </p:nvSpPr>
        <p:spPr>
          <a:xfrm>
            <a:off x="8460000" y="6174000"/>
            <a:ext cx="683568" cy="68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p:nvSpPr>
        <p:spPr>
          <a:xfrm>
            <a:off x="0" y="0"/>
            <a:ext cx="683568" cy="617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p>
        </p:txBody>
      </p:sp>
      <p:sp>
        <p:nvSpPr>
          <p:cNvPr id="11" name="Rektangel 10"/>
          <p:cNvSpPr/>
          <p:nvPr/>
        </p:nvSpPr>
        <p:spPr>
          <a:xfrm>
            <a:off x="0" y="6174197"/>
            <a:ext cx="683568" cy="684000"/>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titel 1"/>
          <p:cNvSpPr>
            <a:spLocks noGrp="1"/>
          </p:cNvSpPr>
          <p:nvPr>
            <p:ph type="title"/>
          </p:nvPr>
        </p:nvSpPr>
        <p:spPr>
          <a:xfrm>
            <a:off x="1368000" y="908719"/>
            <a:ext cx="7092000" cy="1125943"/>
          </a:xfrm>
          <a:prstGeom prst="rect">
            <a:avLst/>
          </a:prstGeom>
        </p:spPr>
        <p:txBody>
          <a:bodyPr vert="horz" lIns="0" tIns="0" rIns="0" bIns="0" rtlCol="0" anchor="b" anchorCtr="0">
            <a:noAutofit/>
          </a:bodyPr>
          <a:lstStyle/>
          <a:p>
            <a:r>
              <a:rPr lang="da-DK" dirty="0" smtClean="0"/>
              <a:t>Overskrift 27pt i to eller flere linjer </a:t>
            </a:r>
            <a:br>
              <a:rPr lang="da-DK" dirty="0" smtClean="0"/>
            </a:br>
            <a:r>
              <a:rPr lang="da-DK" dirty="0" smtClean="0"/>
              <a:t>teksten vokser opad</a:t>
            </a:r>
            <a:endParaRPr lang="da-DK" dirty="0"/>
          </a:p>
        </p:txBody>
      </p:sp>
      <p:sp>
        <p:nvSpPr>
          <p:cNvPr id="3" name="Pladsholder til tekst 2"/>
          <p:cNvSpPr>
            <a:spLocks noGrp="1"/>
          </p:cNvSpPr>
          <p:nvPr>
            <p:ph type="body" idx="1"/>
          </p:nvPr>
        </p:nvSpPr>
        <p:spPr>
          <a:xfrm>
            <a:off x="1368000" y="2329200"/>
            <a:ext cx="7092000" cy="3158788"/>
          </a:xfrm>
          <a:prstGeom prst="rect">
            <a:avLst/>
          </a:prstGeom>
        </p:spPr>
        <p:txBody>
          <a:bodyPr vert="horz" lIns="0" tIns="0" rIns="0" bIns="0" rtlCol="0">
            <a:noAutofit/>
          </a:bodyPr>
          <a:lstStyle/>
          <a:p>
            <a:pPr lvl="0"/>
            <a:r>
              <a:rPr lang="da-DK" dirty="0" smtClean="0"/>
              <a:t>Brødtekst 22pt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p>
        </p:txBody>
      </p:sp>
      <p:sp>
        <p:nvSpPr>
          <p:cNvPr id="4" name="Pladsholder til dato 3"/>
          <p:cNvSpPr>
            <a:spLocks noGrp="1"/>
          </p:cNvSpPr>
          <p:nvPr>
            <p:ph type="dt" sz="half" idx="2"/>
          </p:nvPr>
        </p:nvSpPr>
        <p:spPr>
          <a:xfrm>
            <a:off x="5328084" y="6289200"/>
            <a:ext cx="2889684" cy="139408"/>
          </a:xfrm>
          <a:prstGeom prst="rect">
            <a:avLst/>
          </a:prstGeom>
        </p:spPr>
        <p:txBody>
          <a:bodyPr vert="horz" lIns="0" tIns="0" rIns="0" bIns="0" rtlCol="0" anchor="t" anchorCtr="0">
            <a:noAutofit/>
          </a:bodyPr>
          <a:lstStyle>
            <a:lvl1pPr algn="r">
              <a:defRPr sz="900">
                <a:solidFill>
                  <a:schemeClr val="bg1"/>
                </a:solidFill>
              </a:defRPr>
            </a:lvl1pPr>
          </a:lstStyle>
          <a:p>
            <a:r>
              <a:rPr lang="da-DK" smtClean="0"/>
              <a:t>Navn (Sidehoved/fod)</a:t>
            </a:r>
            <a:endParaRPr lang="da-DK" dirty="0"/>
          </a:p>
        </p:txBody>
      </p:sp>
      <p:sp>
        <p:nvSpPr>
          <p:cNvPr id="5" name="Pladsholder til sidefod 4"/>
          <p:cNvSpPr>
            <a:spLocks noGrp="1"/>
          </p:cNvSpPr>
          <p:nvPr>
            <p:ph type="ftr" sz="quarter" idx="3"/>
          </p:nvPr>
        </p:nvSpPr>
        <p:spPr>
          <a:xfrm>
            <a:off x="1371600" y="6290559"/>
            <a:ext cx="3224211" cy="139408"/>
          </a:xfrm>
          <a:prstGeom prst="rect">
            <a:avLst/>
          </a:prstGeom>
        </p:spPr>
        <p:txBody>
          <a:bodyPr vert="horz" lIns="0" tIns="0" rIns="0" bIns="0" rtlCol="0" anchor="t" anchorCtr="0">
            <a:noAutofit/>
          </a:bodyPr>
          <a:lstStyle>
            <a:lvl1pPr algn="l">
              <a:defRPr lang="da-DK" sz="900" kern="1200" dirty="0">
                <a:solidFill>
                  <a:schemeClr val="bg1"/>
                </a:solidFill>
                <a:latin typeface="+mn-lt"/>
                <a:ea typeface="+mn-ea"/>
                <a:cs typeface="+mn-cs"/>
              </a:defRPr>
            </a:lvl1pPr>
          </a:lstStyle>
          <a:p>
            <a:r>
              <a:rPr lang="da-DK" smtClean="0"/>
              <a:t>Tryksårsprævalensen 2015</a:t>
            </a:r>
            <a:endParaRPr lang="da-DK" dirty="0"/>
          </a:p>
        </p:txBody>
      </p:sp>
      <p:sp>
        <p:nvSpPr>
          <p:cNvPr id="6" name="Pladsholder til diasnummer 5"/>
          <p:cNvSpPr>
            <a:spLocks noGrp="1"/>
          </p:cNvSpPr>
          <p:nvPr>
            <p:ph type="sldNum" sz="quarter" idx="4"/>
          </p:nvPr>
        </p:nvSpPr>
        <p:spPr>
          <a:xfrm>
            <a:off x="8459788" y="6288074"/>
            <a:ext cx="684211" cy="144000"/>
          </a:xfrm>
          <a:prstGeom prst="rect">
            <a:avLst/>
          </a:prstGeom>
        </p:spPr>
        <p:txBody>
          <a:bodyPr vert="horz" lIns="0" tIns="0" rIns="0" bIns="0" rtlCol="0" anchor="t" anchorCtr="0">
            <a:noAutofit/>
          </a:bodyPr>
          <a:lstStyle>
            <a:lvl1pPr algn="ctr">
              <a:defRPr lang="da-DK" sz="900" b="1" kern="1200" smtClean="0">
                <a:solidFill>
                  <a:schemeClr val="bg1"/>
                </a:solidFill>
                <a:latin typeface="+mn-lt"/>
                <a:ea typeface="+mn-ea"/>
                <a:cs typeface="+mn-cs"/>
              </a:defRPr>
            </a:lvl1pPr>
          </a:lstStyle>
          <a:p>
            <a:fld id="{0DAB5548-7253-48D6-B95B-F3D312A72220}" type="slidenum">
              <a:rPr lang="da-DK" smtClean="0"/>
              <a:pPr/>
              <a:t>‹nr.›</a:t>
            </a:fld>
            <a:endParaRPr lang="da-DK" dirty="0"/>
          </a:p>
        </p:txBody>
      </p:sp>
      <p:grpSp>
        <p:nvGrpSpPr>
          <p:cNvPr id="15" name="Logo"/>
          <p:cNvGrpSpPr/>
          <p:nvPr/>
        </p:nvGrpSpPr>
        <p:grpSpPr>
          <a:xfrm>
            <a:off x="457200" y="5718575"/>
            <a:ext cx="687600" cy="687600"/>
            <a:chOff x="457200" y="5718575"/>
            <a:chExt cx="687600" cy="687600"/>
          </a:xfrm>
        </p:grpSpPr>
        <p:pic>
          <p:nvPicPr>
            <p:cNvPr id="12" name="Logo H"/>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18" name="Regio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4" r:id="rId5"/>
    <p:sldLayoutId id="2147483665" r:id="rId6"/>
    <p:sldLayoutId id="2147483662" r:id="rId7"/>
    <p:sldLayoutId id="2147483658" r:id="rId8"/>
    <p:sldLayoutId id="2147483655" r:id="rId9"/>
    <p:sldLayoutId id="2147483663" r:id="rId10"/>
    <p:sldLayoutId id="2147483709" r:id="rId11"/>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849" userDrawn="1">
          <p15:clr>
            <a:srgbClr val="F26B43"/>
          </p15:clr>
        </p15:guide>
        <p15:guide id="4" pos="5330" userDrawn="1">
          <p15:clr>
            <a:srgbClr val="F26B43"/>
          </p15:clr>
        </p15:guide>
        <p15:guide id="5" orient="horz" pos="1284" userDrawn="1">
          <p15:clr>
            <a:srgbClr val="F26B43"/>
          </p15:clr>
        </p15:guide>
        <p15:guide id="6" orient="horz" pos="1467" userDrawn="1">
          <p15:clr>
            <a:srgbClr val="F26B43"/>
          </p15:clr>
        </p15:guide>
        <p15:guide id="7" orient="horz" pos="3455" userDrawn="1">
          <p15:clr>
            <a:srgbClr val="F26B43"/>
          </p15:clr>
        </p15:guide>
        <p15:guide id="8" pos="2947" userDrawn="1">
          <p15:clr>
            <a:srgbClr val="F26B43"/>
          </p15:clr>
        </p15:guide>
        <p15:guide id="9" pos="30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ktangel 13"/>
          <p:cNvSpPr/>
          <p:nvPr/>
        </p:nvSpPr>
        <p:spPr>
          <a:xfrm>
            <a:off x="611564" y="6174000"/>
            <a:ext cx="8532007" cy="6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3" name="Rektangel 12"/>
          <p:cNvSpPr/>
          <p:nvPr/>
        </p:nvSpPr>
        <p:spPr>
          <a:xfrm>
            <a:off x="8459999" y="6174000"/>
            <a:ext cx="683569" cy="68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8" name="Rektangel 7"/>
          <p:cNvSpPr/>
          <p:nvPr/>
        </p:nvSpPr>
        <p:spPr>
          <a:xfrm>
            <a:off x="0" y="0"/>
            <a:ext cx="683569" cy="617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solidFill>
                <a:srgbClr val="FFFFFF"/>
              </a:solidFill>
            </a:endParaRPr>
          </a:p>
        </p:txBody>
      </p:sp>
      <p:sp>
        <p:nvSpPr>
          <p:cNvPr id="11" name="Rektangel 10"/>
          <p:cNvSpPr/>
          <p:nvPr/>
        </p:nvSpPr>
        <p:spPr>
          <a:xfrm>
            <a:off x="0" y="6174198"/>
            <a:ext cx="683569" cy="684000"/>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2" name="Pladsholder til titel 1"/>
          <p:cNvSpPr>
            <a:spLocks noGrp="1"/>
          </p:cNvSpPr>
          <p:nvPr>
            <p:ph type="title"/>
          </p:nvPr>
        </p:nvSpPr>
        <p:spPr>
          <a:xfrm>
            <a:off x="1368003" y="908722"/>
            <a:ext cx="7092001" cy="1125943"/>
          </a:xfrm>
          <a:prstGeom prst="rect">
            <a:avLst/>
          </a:prstGeom>
        </p:spPr>
        <p:txBody>
          <a:bodyPr vert="horz" lIns="0" tIns="0" rIns="0" bIns="0" rtlCol="0" anchor="b" anchorCtr="0">
            <a:noAutofit/>
          </a:bodyPr>
          <a:lstStyle/>
          <a:p>
            <a:r>
              <a:rPr lang="da-DK" dirty="0" smtClean="0"/>
              <a:t>Overskrift 27pt i to eller flere linjer </a:t>
            </a:r>
            <a:br>
              <a:rPr lang="da-DK" dirty="0" smtClean="0"/>
            </a:br>
            <a:r>
              <a:rPr lang="da-DK" dirty="0" smtClean="0"/>
              <a:t>teksten vokser opad</a:t>
            </a:r>
            <a:endParaRPr lang="da-DK" dirty="0"/>
          </a:p>
        </p:txBody>
      </p:sp>
      <p:sp>
        <p:nvSpPr>
          <p:cNvPr id="3" name="Pladsholder til tekst 2"/>
          <p:cNvSpPr>
            <a:spLocks noGrp="1"/>
          </p:cNvSpPr>
          <p:nvPr>
            <p:ph type="body" idx="1"/>
          </p:nvPr>
        </p:nvSpPr>
        <p:spPr>
          <a:xfrm>
            <a:off x="1368003" y="2329200"/>
            <a:ext cx="7092001" cy="3158788"/>
          </a:xfrm>
          <a:prstGeom prst="rect">
            <a:avLst/>
          </a:prstGeom>
        </p:spPr>
        <p:txBody>
          <a:bodyPr vert="horz" lIns="0" tIns="0" rIns="0" bIns="0" rtlCol="0">
            <a:noAutofit/>
          </a:bodyPr>
          <a:lstStyle/>
          <a:p>
            <a:pPr lvl="0"/>
            <a:r>
              <a:rPr lang="da-DK" dirty="0" smtClean="0"/>
              <a:t>Brødtekst 22pt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p>
        </p:txBody>
      </p:sp>
      <p:sp>
        <p:nvSpPr>
          <p:cNvPr id="4" name="Pladsholder til dato 3"/>
          <p:cNvSpPr>
            <a:spLocks noGrp="1"/>
          </p:cNvSpPr>
          <p:nvPr>
            <p:ph type="dt" sz="half" idx="2"/>
          </p:nvPr>
        </p:nvSpPr>
        <p:spPr>
          <a:xfrm>
            <a:off x="5328088" y="6289200"/>
            <a:ext cx="2889683" cy="139408"/>
          </a:xfrm>
          <a:prstGeom prst="rect">
            <a:avLst/>
          </a:prstGeom>
        </p:spPr>
        <p:txBody>
          <a:bodyPr vert="horz" lIns="0" tIns="0" rIns="0" bIns="0" rtlCol="0" anchor="t" anchorCtr="0">
            <a:noAutofit/>
          </a:bodyPr>
          <a:lstStyle>
            <a:lvl1pPr algn="r">
              <a:defRPr sz="900">
                <a:solidFill>
                  <a:schemeClr val="bg1"/>
                </a:solidFill>
              </a:defRPr>
            </a:lvl1p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3"/>
          </p:nvPr>
        </p:nvSpPr>
        <p:spPr>
          <a:xfrm>
            <a:off x="1371604" y="6290559"/>
            <a:ext cx="3224211" cy="139408"/>
          </a:xfrm>
          <a:prstGeom prst="rect">
            <a:avLst/>
          </a:prstGeom>
        </p:spPr>
        <p:txBody>
          <a:bodyPr vert="horz" lIns="0" tIns="0" rIns="0" bIns="0" rtlCol="0" anchor="t" anchorCtr="0">
            <a:noAutofit/>
          </a:bodyPr>
          <a:lstStyle>
            <a:lvl1pPr algn="l">
              <a:defRPr lang="da-DK" sz="900" kern="1200" dirty="0">
                <a:solidFill>
                  <a:schemeClr val="bg1"/>
                </a:solidFill>
                <a:latin typeface="+mn-lt"/>
                <a:ea typeface="+mn-ea"/>
                <a:cs typeface="+mn-cs"/>
              </a:defRPr>
            </a:lvl1p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4"/>
          </p:nvPr>
        </p:nvSpPr>
        <p:spPr>
          <a:xfrm>
            <a:off x="8459793" y="6288074"/>
            <a:ext cx="684211" cy="144000"/>
          </a:xfrm>
          <a:prstGeom prst="rect">
            <a:avLst/>
          </a:prstGeom>
        </p:spPr>
        <p:txBody>
          <a:bodyPr vert="horz" lIns="0" tIns="0" rIns="0" bIns="0" rtlCol="0" anchor="t" anchorCtr="0">
            <a:noAutofit/>
          </a:bodyPr>
          <a:lstStyle>
            <a:lvl1pPr algn="ctr">
              <a:defRPr lang="da-DK" sz="900" b="1" kern="1200" smtClean="0">
                <a:solidFill>
                  <a:schemeClr val="bg1"/>
                </a:solidFill>
                <a:latin typeface="+mn-lt"/>
                <a:ea typeface="+mn-ea"/>
                <a:cs typeface="+mn-cs"/>
              </a:defRPr>
            </a:lvl1pPr>
          </a:lstStyle>
          <a:p>
            <a:fld id="{0DAB5548-7253-48D6-B95B-F3D312A72220}" type="slidenum">
              <a:rPr>
                <a:solidFill>
                  <a:srgbClr val="FFFFFF"/>
                </a:solidFill>
              </a:rPr>
              <a:pPr/>
              <a:t>‹nr.›</a:t>
            </a:fld>
            <a:endParaRPr dirty="0">
              <a:solidFill>
                <a:srgbClr val="FFFFFF"/>
              </a:solidFill>
            </a:endParaRPr>
          </a:p>
        </p:txBody>
      </p:sp>
      <p:grpSp>
        <p:nvGrpSpPr>
          <p:cNvPr id="15" name="Logo"/>
          <p:cNvGrpSpPr/>
          <p:nvPr/>
        </p:nvGrpSpPr>
        <p:grpSpPr>
          <a:xfrm>
            <a:off x="457200" y="5718575"/>
            <a:ext cx="687600" cy="687600"/>
            <a:chOff x="457200" y="5718575"/>
            <a:chExt cx="687600" cy="687600"/>
          </a:xfrm>
        </p:grpSpPr>
        <p:pic>
          <p:nvPicPr>
            <p:cNvPr id="12" name="Logo H"/>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18" name="Regio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354998230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849" userDrawn="1">
          <p15:clr>
            <a:srgbClr val="F26B43"/>
          </p15:clr>
        </p15:guide>
        <p15:guide id="4" pos="5330" userDrawn="1">
          <p15:clr>
            <a:srgbClr val="F26B43"/>
          </p15:clr>
        </p15:guide>
        <p15:guide id="5" orient="horz" pos="1284" userDrawn="1">
          <p15:clr>
            <a:srgbClr val="F26B43"/>
          </p15:clr>
        </p15:guide>
        <p15:guide id="6" orient="horz" pos="1467" userDrawn="1">
          <p15:clr>
            <a:srgbClr val="F26B43"/>
          </p15:clr>
        </p15:guide>
        <p15:guide id="7" orient="horz" pos="3455" userDrawn="1">
          <p15:clr>
            <a:srgbClr val="F26B43"/>
          </p15:clr>
        </p15:guide>
        <p15:guide id="8" pos="2947" userDrawn="1">
          <p15:clr>
            <a:srgbClr val="F26B43"/>
          </p15:clr>
        </p15:guide>
        <p15:guide id="9" pos="307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ktangel 13"/>
          <p:cNvSpPr/>
          <p:nvPr/>
        </p:nvSpPr>
        <p:spPr>
          <a:xfrm>
            <a:off x="611564" y="6174000"/>
            <a:ext cx="8532007" cy="6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3" name="Rektangel 12"/>
          <p:cNvSpPr/>
          <p:nvPr/>
        </p:nvSpPr>
        <p:spPr>
          <a:xfrm>
            <a:off x="8459999" y="6174000"/>
            <a:ext cx="683569" cy="68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8" name="Rektangel 7"/>
          <p:cNvSpPr/>
          <p:nvPr/>
        </p:nvSpPr>
        <p:spPr>
          <a:xfrm>
            <a:off x="0" y="0"/>
            <a:ext cx="683569" cy="617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solidFill>
                <a:srgbClr val="FFFFFF"/>
              </a:solidFill>
            </a:endParaRPr>
          </a:p>
        </p:txBody>
      </p:sp>
      <p:sp>
        <p:nvSpPr>
          <p:cNvPr id="11" name="Rektangel 10"/>
          <p:cNvSpPr/>
          <p:nvPr/>
        </p:nvSpPr>
        <p:spPr>
          <a:xfrm>
            <a:off x="0" y="6174198"/>
            <a:ext cx="683569" cy="684000"/>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2" name="Pladsholder til titel 1"/>
          <p:cNvSpPr>
            <a:spLocks noGrp="1"/>
          </p:cNvSpPr>
          <p:nvPr>
            <p:ph type="title"/>
          </p:nvPr>
        </p:nvSpPr>
        <p:spPr>
          <a:xfrm>
            <a:off x="1368003" y="908722"/>
            <a:ext cx="7092001" cy="1125943"/>
          </a:xfrm>
          <a:prstGeom prst="rect">
            <a:avLst/>
          </a:prstGeom>
        </p:spPr>
        <p:txBody>
          <a:bodyPr vert="horz" lIns="0" tIns="0" rIns="0" bIns="0" rtlCol="0" anchor="b" anchorCtr="0">
            <a:noAutofit/>
          </a:bodyPr>
          <a:lstStyle/>
          <a:p>
            <a:r>
              <a:rPr lang="da-DK" dirty="0" smtClean="0"/>
              <a:t>Overskrift 27pt i to eller flere linjer </a:t>
            </a:r>
            <a:br>
              <a:rPr lang="da-DK" dirty="0" smtClean="0"/>
            </a:br>
            <a:r>
              <a:rPr lang="da-DK" dirty="0" smtClean="0"/>
              <a:t>teksten vokser opad</a:t>
            </a:r>
            <a:endParaRPr lang="da-DK" dirty="0"/>
          </a:p>
        </p:txBody>
      </p:sp>
      <p:sp>
        <p:nvSpPr>
          <p:cNvPr id="3" name="Pladsholder til tekst 2"/>
          <p:cNvSpPr>
            <a:spLocks noGrp="1"/>
          </p:cNvSpPr>
          <p:nvPr>
            <p:ph type="body" idx="1"/>
          </p:nvPr>
        </p:nvSpPr>
        <p:spPr>
          <a:xfrm>
            <a:off x="1368003" y="2329200"/>
            <a:ext cx="7092001" cy="3158788"/>
          </a:xfrm>
          <a:prstGeom prst="rect">
            <a:avLst/>
          </a:prstGeom>
        </p:spPr>
        <p:txBody>
          <a:bodyPr vert="horz" lIns="0" tIns="0" rIns="0" bIns="0" rtlCol="0">
            <a:noAutofit/>
          </a:bodyPr>
          <a:lstStyle/>
          <a:p>
            <a:pPr lvl="0"/>
            <a:r>
              <a:rPr lang="da-DK" dirty="0" smtClean="0"/>
              <a:t>Brødtekst 22pt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p>
        </p:txBody>
      </p:sp>
      <p:sp>
        <p:nvSpPr>
          <p:cNvPr id="4" name="Pladsholder til dato 3"/>
          <p:cNvSpPr>
            <a:spLocks noGrp="1"/>
          </p:cNvSpPr>
          <p:nvPr>
            <p:ph type="dt" sz="half" idx="2"/>
          </p:nvPr>
        </p:nvSpPr>
        <p:spPr>
          <a:xfrm>
            <a:off x="5328088" y="6289200"/>
            <a:ext cx="2889683" cy="139408"/>
          </a:xfrm>
          <a:prstGeom prst="rect">
            <a:avLst/>
          </a:prstGeom>
        </p:spPr>
        <p:txBody>
          <a:bodyPr vert="horz" lIns="0" tIns="0" rIns="0" bIns="0" rtlCol="0" anchor="t" anchorCtr="0">
            <a:noAutofit/>
          </a:bodyPr>
          <a:lstStyle>
            <a:lvl1pPr algn="r">
              <a:defRPr sz="900">
                <a:solidFill>
                  <a:schemeClr val="bg1"/>
                </a:solidFill>
              </a:defRPr>
            </a:lvl1pPr>
          </a:lstStyle>
          <a:p>
            <a:r>
              <a:rPr lang="da-DK"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3"/>
          </p:nvPr>
        </p:nvSpPr>
        <p:spPr>
          <a:xfrm>
            <a:off x="1371604" y="6290559"/>
            <a:ext cx="3224211" cy="139408"/>
          </a:xfrm>
          <a:prstGeom prst="rect">
            <a:avLst/>
          </a:prstGeom>
        </p:spPr>
        <p:txBody>
          <a:bodyPr vert="horz" lIns="0" tIns="0" rIns="0" bIns="0" rtlCol="0" anchor="t" anchorCtr="0">
            <a:noAutofit/>
          </a:bodyPr>
          <a:lstStyle>
            <a:lvl1pPr algn="l">
              <a:defRPr lang="da-DK" sz="900" kern="1200" dirty="0">
                <a:solidFill>
                  <a:schemeClr val="bg1"/>
                </a:solidFill>
                <a:latin typeface="+mn-lt"/>
                <a:ea typeface="+mn-ea"/>
                <a:cs typeface="+mn-cs"/>
              </a:defRPr>
            </a:lvl1p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4"/>
          </p:nvPr>
        </p:nvSpPr>
        <p:spPr>
          <a:xfrm>
            <a:off x="8459793" y="6288074"/>
            <a:ext cx="684211" cy="144000"/>
          </a:xfrm>
          <a:prstGeom prst="rect">
            <a:avLst/>
          </a:prstGeom>
        </p:spPr>
        <p:txBody>
          <a:bodyPr vert="horz" lIns="0" tIns="0" rIns="0" bIns="0" rtlCol="0" anchor="t" anchorCtr="0">
            <a:noAutofit/>
          </a:bodyPr>
          <a:lstStyle>
            <a:lvl1pPr algn="ctr">
              <a:defRPr lang="da-DK" sz="900" b="1" kern="1200" smtClean="0">
                <a:solidFill>
                  <a:schemeClr val="bg1"/>
                </a:solidFill>
                <a:latin typeface="+mn-lt"/>
                <a:ea typeface="+mn-ea"/>
                <a:cs typeface="+mn-cs"/>
              </a:defRPr>
            </a:lvl1pPr>
          </a:lstStyle>
          <a:p>
            <a:fld id="{0DAB5548-7253-48D6-B95B-F3D312A72220}" type="slidenum">
              <a:rPr>
                <a:solidFill>
                  <a:srgbClr val="FFFFFF"/>
                </a:solidFill>
              </a:rPr>
              <a:pPr/>
              <a:t>‹nr.›</a:t>
            </a:fld>
            <a:endParaRPr dirty="0">
              <a:solidFill>
                <a:srgbClr val="FFFFFF"/>
              </a:solidFill>
            </a:endParaRPr>
          </a:p>
        </p:txBody>
      </p:sp>
      <p:grpSp>
        <p:nvGrpSpPr>
          <p:cNvPr id="15" name="Logo"/>
          <p:cNvGrpSpPr/>
          <p:nvPr/>
        </p:nvGrpSpPr>
        <p:grpSpPr>
          <a:xfrm>
            <a:off x="457200" y="5718575"/>
            <a:ext cx="687600" cy="687600"/>
            <a:chOff x="457200" y="5718575"/>
            <a:chExt cx="687600" cy="687600"/>
          </a:xfrm>
        </p:grpSpPr>
        <p:pic>
          <p:nvPicPr>
            <p:cNvPr id="12" name="Logo H"/>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18" name="Region"/>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26739390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849" userDrawn="1">
          <p15:clr>
            <a:srgbClr val="F26B43"/>
          </p15:clr>
        </p15:guide>
        <p15:guide id="4" pos="5330" userDrawn="1">
          <p15:clr>
            <a:srgbClr val="F26B43"/>
          </p15:clr>
        </p15:guide>
        <p15:guide id="5" orient="horz" pos="1284" userDrawn="1">
          <p15:clr>
            <a:srgbClr val="F26B43"/>
          </p15:clr>
        </p15:guide>
        <p15:guide id="6" orient="horz" pos="1467" userDrawn="1">
          <p15:clr>
            <a:srgbClr val="F26B43"/>
          </p15:clr>
        </p15:guide>
        <p15:guide id="7" orient="horz" pos="3455" userDrawn="1">
          <p15:clr>
            <a:srgbClr val="F26B43"/>
          </p15:clr>
        </p15:guide>
        <p15:guide id="8" pos="2947" userDrawn="1">
          <p15:clr>
            <a:srgbClr val="F26B43"/>
          </p15:clr>
        </p15:guide>
        <p15:guide id="9" pos="307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ktangel 13"/>
          <p:cNvSpPr/>
          <p:nvPr/>
        </p:nvSpPr>
        <p:spPr>
          <a:xfrm>
            <a:off x="611564" y="6174000"/>
            <a:ext cx="8532007" cy="6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13" name="Rektangel 12"/>
          <p:cNvSpPr/>
          <p:nvPr/>
        </p:nvSpPr>
        <p:spPr>
          <a:xfrm>
            <a:off x="8459999" y="6174000"/>
            <a:ext cx="683569" cy="68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8" name="Rektangel 7"/>
          <p:cNvSpPr/>
          <p:nvPr/>
        </p:nvSpPr>
        <p:spPr>
          <a:xfrm>
            <a:off x="0" y="0"/>
            <a:ext cx="683569" cy="617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solidFill>
                <a:srgbClr val="FFFFFF"/>
              </a:solidFill>
            </a:endParaRPr>
          </a:p>
        </p:txBody>
      </p:sp>
      <p:sp>
        <p:nvSpPr>
          <p:cNvPr id="11" name="Rektangel 10"/>
          <p:cNvSpPr/>
          <p:nvPr/>
        </p:nvSpPr>
        <p:spPr>
          <a:xfrm>
            <a:off x="0" y="6174198"/>
            <a:ext cx="683569" cy="684000"/>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FFFF"/>
              </a:solidFill>
            </a:endParaRPr>
          </a:p>
        </p:txBody>
      </p:sp>
      <p:sp>
        <p:nvSpPr>
          <p:cNvPr id="2" name="Pladsholder til titel 1"/>
          <p:cNvSpPr>
            <a:spLocks noGrp="1"/>
          </p:cNvSpPr>
          <p:nvPr>
            <p:ph type="title"/>
          </p:nvPr>
        </p:nvSpPr>
        <p:spPr>
          <a:xfrm>
            <a:off x="1368003" y="908722"/>
            <a:ext cx="7092001" cy="1125943"/>
          </a:xfrm>
          <a:prstGeom prst="rect">
            <a:avLst/>
          </a:prstGeom>
        </p:spPr>
        <p:txBody>
          <a:bodyPr vert="horz" lIns="0" tIns="0" rIns="0" bIns="0" rtlCol="0" anchor="b" anchorCtr="0">
            <a:noAutofit/>
          </a:bodyPr>
          <a:lstStyle/>
          <a:p>
            <a:r>
              <a:rPr lang="da-DK" dirty="0" smtClean="0"/>
              <a:t>Overskrift 27pt i to eller flere linjer </a:t>
            </a:r>
            <a:br>
              <a:rPr lang="da-DK" dirty="0" smtClean="0"/>
            </a:br>
            <a:r>
              <a:rPr lang="da-DK" dirty="0" smtClean="0"/>
              <a:t>teksten vokser opad</a:t>
            </a:r>
            <a:endParaRPr lang="da-DK" dirty="0"/>
          </a:p>
        </p:txBody>
      </p:sp>
      <p:sp>
        <p:nvSpPr>
          <p:cNvPr id="3" name="Pladsholder til tekst 2"/>
          <p:cNvSpPr>
            <a:spLocks noGrp="1"/>
          </p:cNvSpPr>
          <p:nvPr>
            <p:ph type="body" idx="1"/>
          </p:nvPr>
        </p:nvSpPr>
        <p:spPr>
          <a:xfrm>
            <a:off x="1368003" y="2329200"/>
            <a:ext cx="7092001" cy="3158788"/>
          </a:xfrm>
          <a:prstGeom prst="rect">
            <a:avLst/>
          </a:prstGeom>
        </p:spPr>
        <p:txBody>
          <a:bodyPr vert="horz" lIns="0" tIns="0" rIns="0" bIns="0" rtlCol="0">
            <a:noAutofit/>
          </a:bodyPr>
          <a:lstStyle/>
          <a:p>
            <a:pPr lvl="0"/>
            <a:r>
              <a:rPr lang="da-DK" dirty="0" smtClean="0"/>
              <a:t>Brødtekst 22pt skrives her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6 niveau</a:t>
            </a:r>
          </a:p>
          <a:p>
            <a:pPr lvl="6"/>
            <a:r>
              <a:rPr lang="da-DK" dirty="0" smtClean="0"/>
              <a:t>7 niveau</a:t>
            </a:r>
          </a:p>
          <a:p>
            <a:pPr lvl="7"/>
            <a:r>
              <a:rPr lang="da-DK" dirty="0" smtClean="0"/>
              <a:t>8 niveau</a:t>
            </a:r>
          </a:p>
          <a:p>
            <a:pPr lvl="8"/>
            <a:r>
              <a:rPr lang="da-DK" dirty="0" smtClean="0"/>
              <a:t>9 niveau</a:t>
            </a:r>
          </a:p>
        </p:txBody>
      </p:sp>
      <p:sp>
        <p:nvSpPr>
          <p:cNvPr id="4" name="Pladsholder til dato 3"/>
          <p:cNvSpPr>
            <a:spLocks noGrp="1"/>
          </p:cNvSpPr>
          <p:nvPr>
            <p:ph type="dt" sz="half" idx="2"/>
          </p:nvPr>
        </p:nvSpPr>
        <p:spPr>
          <a:xfrm>
            <a:off x="5328088" y="6289200"/>
            <a:ext cx="2889683" cy="139408"/>
          </a:xfrm>
          <a:prstGeom prst="rect">
            <a:avLst/>
          </a:prstGeom>
        </p:spPr>
        <p:txBody>
          <a:bodyPr vert="horz" lIns="0" tIns="0" rIns="0" bIns="0" rtlCol="0" anchor="t" anchorCtr="0">
            <a:noAutofit/>
          </a:bodyPr>
          <a:lstStyle>
            <a:lvl1pPr algn="r">
              <a:defRPr sz="900">
                <a:solidFill>
                  <a:schemeClr val="bg1"/>
                </a:solidFill>
              </a:defRPr>
            </a:lvl1pPr>
          </a:lstStyle>
          <a:p>
            <a:r>
              <a:rPr lang="da-DK" dirty="0" smtClean="0">
                <a:solidFill>
                  <a:srgbClr val="FFFFFF"/>
                </a:solidFill>
              </a:rPr>
              <a:t>Navn (Sidehoved/fod)</a:t>
            </a:r>
            <a:endParaRPr lang="da-DK" dirty="0">
              <a:solidFill>
                <a:srgbClr val="FFFFFF"/>
              </a:solidFill>
            </a:endParaRPr>
          </a:p>
        </p:txBody>
      </p:sp>
      <p:sp>
        <p:nvSpPr>
          <p:cNvPr id="5" name="Pladsholder til sidefod 4"/>
          <p:cNvSpPr>
            <a:spLocks noGrp="1"/>
          </p:cNvSpPr>
          <p:nvPr>
            <p:ph type="ftr" sz="quarter" idx="3"/>
          </p:nvPr>
        </p:nvSpPr>
        <p:spPr>
          <a:xfrm>
            <a:off x="1371604" y="6290559"/>
            <a:ext cx="3224211" cy="139408"/>
          </a:xfrm>
          <a:prstGeom prst="rect">
            <a:avLst/>
          </a:prstGeom>
        </p:spPr>
        <p:txBody>
          <a:bodyPr vert="horz" lIns="0" tIns="0" rIns="0" bIns="0" rtlCol="0" anchor="t" anchorCtr="0">
            <a:noAutofit/>
          </a:bodyPr>
          <a:lstStyle>
            <a:lvl1pPr algn="l">
              <a:defRPr lang="da-DK" sz="900" kern="1200" dirty="0">
                <a:solidFill>
                  <a:schemeClr val="bg1"/>
                </a:solidFill>
                <a:latin typeface="+mn-lt"/>
                <a:ea typeface="+mn-ea"/>
                <a:cs typeface="+mn-cs"/>
              </a:defRPr>
            </a:lvl1pPr>
          </a:lstStyle>
          <a:p>
            <a:r>
              <a:rPr smtClean="0">
                <a:solidFill>
                  <a:srgbClr val="FFFFFF"/>
                </a:solidFill>
              </a:rPr>
              <a:t>Titel/beskrivelse (Sidehoved/fod)</a:t>
            </a:r>
            <a:endParaRPr>
              <a:solidFill>
                <a:srgbClr val="FFFFFF"/>
              </a:solidFill>
            </a:endParaRPr>
          </a:p>
        </p:txBody>
      </p:sp>
      <p:sp>
        <p:nvSpPr>
          <p:cNvPr id="6" name="Pladsholder til diasnummer 5"/>
          <p:cNvSpPr>
            <a:spLocks noGrp="1"/>
          </p:cNvSpPr>
          <p:nvPr>
            <p:ph type="sldNum" sz="quarter" idx="4"/>
          </p:nvPr>
        </p:nvSpPr>
        <p:spPr>
          <a:xfrm>
            <a:off x="8459793" y="6288074"/>
            <a:ext cx="684211" cy="144000"/>
          </a:xfrm>
          <a:prstGeom prst="rect">
            <a:avLst/>
          </a:prstGeom>
        </p:spPr>
        <p:txBody>
          <a:bodyPr vert="horz" lIns="0" tIns="0" rIns="0" bIns="0" rtlCol="0" anchor="t" anchorCtr="0">
            <a:noAutofit/>
          </a:bodyPr>
          <a:lstStyle>
            <a:lvl1pPr algn="ctr">
              <a:defRPr lang="da-DK" sz="900" b="1" kern="1200" smtClean="0">
                <a:solidFill>
                  <a:schemeClr val="bg1"/>
                </a:solidFill>
                <a:latin typeface="+mn-lt"/>
                <a:ea typeface="+mn-ea"/>
                <a:cs typeface="+mn-cs"/>
              </a:defRPr>
            </a:lvl1pPr>
          </a:lstStyle>
          <a:p>
            <a:fld id="{0DAB5548-7253-48D6-B95B-F3D312A72220}" type="slidenum">
              <a:rPr>
                <a:solidFill>
                  <a:srgbClr val="FFFFFF"/>
                </a:solidFill>
              </a:rPr>
              <a:pPr/>
              <a:t>‹nr.›</a:t>
            </a:fld>
            <a:endParaRPr dirty="0">
              <a:solidFill>
                <a:srgbClr val="FFFFFF"/>
              </a:solidFill>
            </a:endParaRPr>
          </a:p>
        </p:txBody>
      </p:sp>
      <p:grpSp>
        <p:nvGrpSpPr>
          <p:cNvPr id="15" name="Logo"/>
          <p:cNvGrpSpPr/>
          <p:nvPr/>
        </p:nvGrpSpPr>
        <p:grpSpPr>
          <a:xfrm>
            <a:off x="457200" y="5718575"/>
            <a:ext cx="687600" cy="687600"/>
            <a:chOff x="457200" y="5718575"/>
            <a:chExt cx="687600" cy="687600"/>
          </a:xfrm>
        </p:grpSpPr>
        <p:pic>
          <p:nvPicPr>
            <p:cNvPr id="12" name="Logo H"/>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18" name="Regio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237171293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849" userDrawn="1">
          <p15:clr>
            <a:srgbClr val="F26B43"/>
          </p15:clr>
        </p15:guide>
        <p15:guide id="4" pos="5330" userDrawn="1">
          <p15:clr>
            <a:srgbClr val="F26B43"/>
          </p15:clr>
        </p15:guide>
        <p15:guide id="5" orient="horz" pos="1284" userDrawn="1">
          <p15:clr>
            <a:srgbClr val="F26B43"/>
          </p15:clr>
        </p15:guide>
        <p15:guide id="6" orient="horz" pos="1467" userDrawn="1">
          <p15:clr>
            <a:srgbClr val="F26B43"/>
          </p15:clr>
        </p15:guide>
        <p15:guide id="7" orient="horz" pos="3455" userDrawn="1">
          <p15:clr>
            <a:srgbClr val="F26B43"/>
          </p15:clr>
        </p15:guide>
        <p15:guide id="8" pos="2947" userDrawn="1">
          <p15:clr>
            <a:srgbClr val="F26B43"/>
          </p15:clr>
        </p15:guide>
        <p15:guide id="9" pos="30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2720890"/>
            <a:ext cx="6984776" cy="2220278"/>
          </a:xfrm>
        </p:spPr>
        <p:txBody>
          <a:bodyPr/>
          <a:lstStyle/>
          <a:p>
            <a:pPr algn="ctr"/>
            <a:r>
              <a:rPr lang="da-DK" sz="4400" dirty="0" smtClean="0"/>
              <a:t>Netværksdage</a:t>
            </a:r>
            <a:br>
              <a:rPr lang="da-DK" sz="4400" dirty="0" smtClean="0"/>
            </a:br>
            <a:r>
              <a:rPr lang="da-DK" sz="2400" dirty="0"/>
              <a:t>Nyborg Strand 30. august </a:t>
            </a:r>
            <a:r>
              <a:rPr lang="da-DK" sz="2400" dirty="0" smtClean="0"/>
              <a:t>2017</a:t>
            </a:r>
            <a:br>
              <a:rPr lang="da-DK" sz="2400" dirty="0" smtClean="0"/>
            </a:br>
            <a:r>
              <a:rPr lang="da-DK" sz="2400" dirty="0" smtClean="0"/>
              <a:t/>
            </a:r>
            <a:br>
              <a:rPr lang="da-DK" sz="2400" dirty="0" smtClean="0"/>
            </a:br>
            <a:r>
              <a:rPr lang="da-DK" sz="2400" dirty="0" err="1" smtClean="0"/>
              <a:t>BørneRiget</a:t>
            </a:r>
            <a:r>
              <a:rPr lang="da-DK" sz="2400" dirty="0" smtClean="0"/>
              <a:t> som case – </a:t>
            </a:r>
            <a:r>
              <a:rPr lang="da-DK" sz="2400" dirty="0" err="1" smtClean="0"/>
              <a:t>Pit</a:t>
            </a:r>
            <a:r>
              <a:rPr lang="da-DK" sz="2400" dirty="0" smtClean="0"/>
              <a:t>-stop ambulatorier</a:t>
            </a:r>
            <a:br>
              <a:rPr lang="da-DK" sz="2400" dirty="0" smtClean="0"/>
            </a:br>
            <a:r>
              <a:rPr lang="da-DK" sz="2400" dirty="0"/>
              <a:t/>
            </a:r>
            <a:br>
              <a:rPr lang="da-DK" sz="2400" dirty="0"/>
            </a:br>
            <a:r>
              <a:rPr lang="da-DK" sz="2400" dirty="0"/>
              <a:t/>
            </a:r>
            <a:br>
              <a:rPr lang="da-DK" sz="2400" dirty="0"/>
            </a:br>
            <a:r>
              <a:rPr lang="da-DK" sz="2400" dirty="0" smtClean="0"/>
              <a:t/>
            </a:r>
            <a:br>
              <a:rPr lang="da-DK" sz="2400" dirty="0" smtClean="0"/>
            </a:br>
            <a:r>
              <a:rPr lang="da-DK" sz="2400" dirty="0" smtClean="0"/>
              <a:t/>
            </a:r>
            <a:br>
              <a:rPr lang="da-DK" sz="2400" dirty="0" smtClean="0"/>
            </a:br>
            <a:r>
              <a:rPr lang="da-DK" sz="2400" dirty="0"/>
              <a:t/>
            </a:r>
            <a:br>
              <a:rPr lang="da-DK" sz="2400" dirty="0"/>
            </a:br>
            <a:endParaRPr lang="da-DK" sz="2400" dirty="0"/>
          </a:p>
        </p:txBody>
      </p:sp>
      <p:sp>
        <p:nvSpPr>
          <p:cNvPr id="4" name="Pladsholder til tekst 3"/>
          <p:cNvSpPr>
            <a:spLocks noGrp="1"/>
          </p:cNvSpPr>
          <p:nvPr>
            <p:ph type="body" sz="quarter" idx="13"/>
          </p:nvPr>
        </p:nvSpPr>
        <p:spPr>
          <a:xfrm>
            <a:off x="1371600" y="399192"/>
            <a:ext cx="7088832" cy="221496"/>
          </a:xfrm>
        </p:spPr>
        <p:txBody>
          <a:bodyPr/>
          <a:lstStyle/>
          <a:p>
            <a:endParaRPr lang="da-DK" dirty="0"/>
          </a:p>
        </p:txBody>
      </p:sp>
      <p:sp>
        <p:nvSpPr>
          <p:cNvPr id="7" name="Pladsholder til diasnummer 6"/>
          <p:cNvSpPr>
            <a:spLocks noGrp="1"/>
          </p:cNvSpPr>
          <p:nvPr>
            <p:ph type="sldNum" sz="quarter" idx="12"/>
          </p:nvPr>
        </p:nvSpPr>
        <p:spPr/>
        <p:txBody>
          <a:bodyPr/>
          <a:lstStyle/>
          <a:p>
            <a:fld id="{667EC89C-17A0-4E64-A6D2-B825673CEEDF}" type="slidenum">
              <a:rPr lang="da-DK" smtClean="0"/>
              <a:t>1</a:t>
            </a:fld>
            <a:endParaRPr lang="da-DK" dirty="0"/>
          </a:p>
        </p:txBody>
      </p:sp>
    </p:spTree>
    <p:extLst>
      <p:ext uri="{BB962C8B-B14F-4D97-AF65-F5344CB8AC3E}">
        <p14:creationId xmlns:p14="http://schemas.microsoft.com/office/powerpoint/2010/main" val="1043667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439801" y="116632"/>
            <a:ext cx="4652479" cy="5807930"/>
          </a:xfrm>
          <a:prstGeom prst="rect">
            <a:avLst/>
          </a:prstGeom>
        </p:spPr>
      </p:pic>
      <p:sp>
        <p:nvSpPr>
          <p:cNvPr id="4" name="Pladsholder til sidefod 3"/>
          <p:cNvSpPr>
            <a:spLocks noGrp="1"/>
          </p:cNvSpPr>
          <p:nvPr>
            <p:ph type="ftr" sz="quarter" idx="11"/>
          </p:nvPr>
        </p:nvSpPr>
        <p:spPr/>
        <p:txBody>
          <a:bodyPr/>
          <a:lstStyle/>
          <a:p>
            <a:r>
              <a:rPr lang="da-DK" dirty="0" err="1"/>
              <a:t>Pit</a:t>
            </a:r>
            <a:r>
              <a:rPr lang="da-DK" dirty="0"/>
              <a:t>-Stop ambulatorier / </a:t>
            </a:r>
            <a:r>
              <a:rPr lang="da-DK" dirty="0" smtClean="0"/>
              <a:t>DATA</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solidFill>
                  <a:srgbClr val="FFFFFF"/>
                </a:solidFill>
              </a:rPr>
              <a:pPr/>
              <a:t>10</a:t>
            </a:fld>
            <a:endParaRPr lang="da-DK" dirty="0">
              <a:solidFill>
                <a:srgbClr val="FFFFFF"/>
              </a:solidFill>
            </a:endParaRPr>
          </a:p>
        </p:txBody>
      </p:sp>
      <p:sp>
        <p:nvSpPr>
          <p:cNvPr id="7" name="Pladsholder til tekst 6"/>
          <p:cNvSpPr>
            <a:spLocks noGrp="1"/>
          </p:cNvSpPr>
          <p:nvPr>
            <p:ph type="body" sz="quarter" idx="14"/>
          </p:nvPr>
        </p:nvSpPr>
        <p:spPr/>
        <p:txBody>
          <a:bodyPr/>
          <a:lstStyle/>
          <a:p>
            <a:r>
              <a:rPr lang="da-DK" dirty="0" smtClean="0"/>
              <a:t>BørneRiget</a:t>
            </a:r>
            <a:endParaRPr lang="da-DK" dirty="0"/>
          </a:p>
        </p:txBody>
      </p:sp>
    </p:spTree>
    <p:extLst>
      <p:ext uri="{BB962C8B-B14F-4D97-AF65-F5344CB8AC3E}">
        <p14:creationId xmlns:p14="http://schemas.microsoft.com/office/powerpoint/2010/main" val="1615077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4"/>
          <p:cNvSpPr>
            <a:spLocks noGrp="1"/>
          </p:cNvSpPr>
          <p:nvPr>
            <p:ph type="sldNum" sz="quarter" idx="12"/>
          </p:nvPr>
        </p:nvSpPr>
        <p:spPr/>
        <p:txBody>
          <a:bodyPr/>
          <a:lstStyle/>
          <a:p>
            <a:fld id="{667EC89C-17A0-4E64-A6D2-B825673CEEDF}" type="slidenum">
              <a:rPr lang="da-DK" smtClean="0">
                <a:solidFill>
                  <a:srgbClr val="FFFFFF"/>
                </a:solidFill>
              </a:rPr>
              <a:pPr/>
              <a:t>11</a:t>
            </a:fld>
            <a:endParaRPr lang="da-DK" dirty="0">
              <a:solidFill>
                <a:srgbClr val="FFFFFF"/>
              </a:solidFill>
            </a:endParaRPr>
          </a:p>
        </p:txBody>
      </p:sp>
      <p:sp>
        <p:nvSpPr>
          <p:cNvPr id="7" name="Pladsholder til tekst 6"/>
          <p:cNvSpPr>
            <a:spLocks noGrp="1"/>
          </p:cNvSpPr>
          <p:nvPr>
            <p:ph type="body" sz="quarter" idx="14"/>
          </p:nvPr>
        </p:nvSpPr>
        <p:spPr/>
        <p:txBody>
          <a:bodyPr/>
          <a:lstStyle/>
          <a:p>
            <a:r>
              <a:rPr lang="da-DK" dirty="0" smtClean="0"/>
              <a:t>BørneRiget</a:t>
            </a:r>
            <a:endParaRPr lang="da-DK"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74" t="5937" r="8677" b="7229"/>
          <a:stretch/>
        </p:blipFill>
        <p:spPr bwMode="auto">
          <a:xfrm>
            <a:off x="755576" y="1124744"/>
            <a:ext cx="828134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ladsholder til sidefod 3"/>
          <p:cNvSpPr>
            <a:spLocks noGrp="1"/>
          </p:cNvSpPr>
          <p:nvPr>
            <p:ph type="ftr" sz="quarter" idx="11"/>
          </p:nvPr>
        </p:nvSpPr>
        <p:spPr>
          <a:xfrm>
            <a:off x="1371600" y="6290559"/>
            <a:ext cx="3224211" cy="139408"/>
          </a:xfrm>
        </p:spPr>
        <p:txBody>
          <a:bodyPr/>
          <a:lstStyle/>
          <a:p>
            <a:r>
              <a:rPr lang="da-DK" dirty="0" err="1"/>
              <a:t>Pit</a:t>
            </a:r>
            <a:r>
              <a:rPr lang="da-DK" dirty="0"/>
              <a:t>-Stop ambulatorier / </a:t>
            </a:r>
            <a:r>
              <a:rPr lang="da-DK" dirty="0" smtClean="0"/>
              <a:t>DATA</a:t>
            </a:r>
            <a:endParaRPr lang="da-DK" dirty="0"/>
          </a:p>
        </p:txBody>
      </p:sp>
    </p:spTree>
    <p:extLst>
      <p:ext uri="{BB962C8B-B14F-4D97-AF65-F5344CB8AC3E}">
        <p14:creationId xmlns:p14="http://schemas.microsoft.com/office/powerpoint/2010/main" val="693261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dirty="0" err="1"/>
              <a:t>Pit-Stop</a:t>
            </a:r>
            <a:r>
              <a:rPr lang="da-DK" dirty="0"/>
              <a:t> ambulatorier / DATA</a:t>
            </a:r>
          </a:p>
        </p:txBody>
      </p:sp>
      <p:sp>
        <p:nvSpPr>
          <p:cNvPr id="4" name="Pladsholder til diasnummer 3"/>
          <p:cNvSpPr>
            <a:spLocks noGrp="1"/>
          </p:cNvSpPr>
          <p:nvPr>
            <p:ph type="sldNum" sz="quarter" idx="12"/>
          </p:nvPr>
        </p:nvSpPr>
        <p:spPr/>
        <p:txBody>
          <a:bodyPr/>
          <a:lstStyle/>
          <a:p>
            <a:fld id="{667EC89C-17A0-4E64-A6D2-B825673CEEDF}" type="slidenum">
              <a:rPr lang="da-DK" smtClean="0"/>
              <a:t>12</a:t>
            </a:fld>
            <a:endParaRPr lang="da-DK" dirty="0"/>
          </a:p>
        </p:txBody>
      </p:sp>
      <p:sp>
        <p:nvSpPr>
          <p:cNvPr id="6" name="Pladsholder til tekst 5"/>
          <p:cNvSpPr>
            <a:spLocks noGrp="1"/>
          </p:cNvSpPr>
          <p:nvPr>
            <p:ph type="body" sz="quarter" idx="14"/>
          </p:nvPr>
        </p:nvSpPr>
        <p:spPr/>
        <p:txBody>
          <a:bodyPr/>
          <a:lstStyle/>
          <a:p>
            <a:r>
              <a:rPr lang="da-DK" dirty="0" smtClean="0"/>
              <a:t>BørneRiget</a:t>
            </a:r>
            <a:endParaRPr lang="da-DK" dirty="0"/>
          </a:p>
        </p:txBody>
      </p:sp>
      <p:pic>
        <p:nvPicPr>
          <p:cNvPr id="7" name="Picture 7" descr="Allepatienter100-5.pdf"/>
          <p:cNvPicPr>
            <a:picLocks noChangeAspect="1"/>
          </p:cNvPicPr>
          <p:nvPr/>
        </p:nvPicPr>
        <p:blipFill>
          <a:blip r:embed="rId3" cstate="print">
            <a:lum bright="-40000" contrast="-40000"/>
            <a:extLst>
              <a:ext uri="{28A0092B-C50C-407E-A947-70E740481C1C}">
                <a14:useLocalDpi xmlns:a14="http://schemas.microsoft.com/office/drawing/2010/main" val="0"/>
              </a:ext>
            </a:extLst>
          </a:blip>
          <a:stretch>
            <a:fillRect/>
          </a:stretch>
        </p:blipFill>
        <p:spPr>
          <a:xfrm>
            <a:off x="1115616" y="811853"/>
            <a:ext cx="7741577" cy="3829042"/>
          </a:xfrm>
          <a:prstGeom prst="rect">
            <a:avLst/>
          </a:prstGeom>
        </p:spPr>
      </p:pic>
      <p:sp>
        <p:nvSpPr>
          <p:cNvPr id="8" name="Content Placeholder 6"/>
          <p:cNvSpPr>
            <a:spLocks noGrp="1"/>
          </p:cNvSpPr>
          <p:nvPr>
            <p:ph idx="4294967295"/>
          </p:nvPr>
        </p:nvSpPr>
        <p:spPr>
          <a:xfrm>
            <a:off x="6300192" y="4646874"/>
            <a:ext cx="2722634" cy="1523836"/>
          </a:xfrm>
          <a:prstGeom prst="rect">
            <a:avLst/>
          </a:prstGeom>
          <a:ln>
            <a:solidFill>
              <a:schemeClr val="bg1">
                <a:lumMod val="50000"/>
              </a:schemeClr>
            </a:solidFill>
          </a:ln>
        </p:spPr>
        <p:txBody>
          <a:bodyPr>
            <a:normAutofit fontScale="55000" lnSpcReduction="20000"/>
          </a:bodyPr>
          <a:lstStyle/>
          <a:p>
            <a:pPr marL="0" indent="0">
              <a:buNone/>
            </a:pPr>
            <a:r>
              <a:rPr lang="da-DK" dirty="0" smtClean="0"/>
              <a:t>369.727 patienter</a:t>
            </a:r>
          </a:p>
          <a:p>
            <a:pPr marL="0" indent="0">
              <a:buNone/>
            </a:pPr>
            <a:r>
              <a:rPr lang="da-DK" dirty="0" smtClean="0"/>
              <a:t>2.075.320 besøg</a:t>
            </a:r>
          </a:p>
          <a:p>
            <a:pPr marL="0" indent="0">
              <a:buNone/>
            </a:pPr>
            <a:r>
              <a:rPr lang="da-DK" dirty="0" smtClean="0"/>
              <a:t>139 ambulatorier</a:t>
            </a:r>
          </a:p>
          <a:p>
            <a:pPr marL="0" indent="0">
              <a:buNone/>
            </a:pPr>
            <a:r>
              <a:rPr lang="da-DK" dirty="0" smtClean="0"/>
              <a:t>1 til 533 besøg pr. patient</a:t>
            </a:r>
          </a:p>
          <a:p>
            <a:pPr marL="0" indent="0">
              <a:buNone/>
            </a:pPr>
            <a:r>
              <a:rPr lang="da-DK" dirty="0" smtClean="0"/>
              <a:t>74.198 varianter</a:t>
            </a:r>
          </a:p>
          <a:p>
            <a:pPr marL="0" indent="0">
              <a:buNone/>
            </a:pPr>
            <a:endParaRPr lang="da-DK" dirty="0" smtClean="0"/>
          </a:p>
          <a:p>
            <a:endParaRPr lang="da-DK" dirty="0" smtClean="0"/>
          </a:p>
          <a:p>
            <a:pPr marL="0" indent="0">
              <a:buNone/>
            </a:pPr>
            <a:endParaRPr lang="da-DK" dirty="0" smtClean="0"/>
          </a:p>
          <a:p>
            <a:endParaRPr lang="da-DK" dirty="0"/>
          </a:p>
        </p:txBody>
      </p:sp>
    </p:spTree>
    <p:extLst>
      <p:ext uri="{BB962C8B-B14F-4D97-AF65-F5344CB8AC3E}">
        <p14:creationId xmlns:p14="http://schemas.microsoft.com/office/powerpoint/2010/main" val="1880600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4"/>
          <p:cNvSpPr>
            <a:spLocks noGrp="1"/>
          </p:cNvSpPr>
          <p:nvPr>
            <p:ph type="sldNum" sz="quarter" idx="12"/>
          </p:nvPr>
        </p:nvSpPr>
        <p:spPr/>
        <p:txBody>
          <a:bodyPr/>
          <a:lstStyle/>
          <a:p>
            <a:fld id="{667EC89C-17A0-4E64-A6D2-B825673CEEDF}" type="slidenum">
              <a:rPr lang="da-DK" smtClean="0">
                <a:solidFill>
                  <a:srgbClr val="FFFFFF"/>
                </a:solidFill>
              </a:rPr>
              <a:pPr/>
              <a:t>13</a:t>
            </a:fld>
            <a:endParaRPr lang="da-DK" dirty="0">
              <a:solidFill>
                <a:srgbClr val="FFFFFF"/>
              </a:solidFill>
            </a:endParaRPr>
          </a:p>
        </p:txBody>
      </p:sp>
      <p:sp>
        <p:nvSpPr>
          <p:cNvPr id="7" name="Pladsholder til tekst 6"/>
          <p:cNvSpPr>
            <a:spLocks noGrp="1"/>
          </p:cNvSpPr>
          <p:nvPr>
            <p:ph type="body" sz="quarter" idx="14"/>
          </p:nvPr>
        </p:nvSpPr>
        <p:spPr/>
        <p:txBody>
          <a:bodyPr/>
          <a:lstStyle/>
          <a:p>
            <a:r>
              <a:rPr lang="da-DK" dirty="0" smtClean="0"/>
              <a:t>BørneRiget</a:t>
            </a:r>
            <a:endParaRPr lang="da-DK" dirty="0"/>
          </a:p>
        </p:txBody>
      </p:sp>
      <p:pic>
        <p:nvPicPr>
          <p:cNvPr id="8" name="Picture 2" descr="P:\ADM\Forbedringsafdelingen\Enheden for Kvalitet og Data\Egne mapper\Christian Sørup\DTU samarbejde\F17 Susanne Riis - Process Mining\Præsentationsmateriale_speciale\Fig-Report\Disco-map.pn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92696"/>
            <a:ext cx="8392523" cy="4680520"/>
          </a:xfrm>
          <a:prstGeom prst="rect">
            <a:avLst/>
          </a:prstGeom>
          <a:noFill/>
          <a:extLst>
            <a:ext uri="{909E8E84-426E-40DD-AFC4-6F175D3DCCD1}">
              <a14:hiddenFill xmlns:a14="http://schemas.microsoft.com/office/drawing/2010/main">
                <a:solidFill>
                  <a:srgbClr val="FFFFFF"/>
                </a:solidFill>
              </a14:hiddenFill>
            </a:ext>
          </a:extLst>
        </p:spPr>
      </p:pic>
      <p:sp>
        <p:nvSpPr>
          <p:cNvPr id="9" name="Pladsholder til sidefod 3"/>
          <p:cNvSpPr>
            <a:spLocks noGrp="1"/>
          </p:cNvSpPr>
          <p:nvPr>
            <p:ph type="ftr" sz="quarter" idx="11"/>
          </p:nvPr>
        </p:nvSpPr>
        <p:spPr>
          <a:xfrm>
            <a:off x="1371600" y="6290559"/>
            <a:ext cx="3224211" cy="139408"/>
          </a:xfrm>
        </p:spPr>
        <p:txBody>
          <a:bodyPr/>
          <a:lstStyle/>
          <a:p>
            <a:r>
              <a:rPr lang="da-DK" dirty="0" err="1"/>
              <a:t>Pit</a:t>
            </a:r>
            <a:r>
              <a:rPr lang="da-DK" dirty="0"/>
              <a:t>-Stop ambulatorier / </a:t>
            </a:r>
            <a:r>
              <a:rPr lang="da-DK" dirty="0" smtClean="0"/>
              <a:t>DATA</a:t>
            </a:r>
            <a:endParaRPr lang="da-DK" dirty="0"/>
          </a:p>
        </p:txBody>
      </p:sp>
    </p:spTree>
    <p:extLst>
      <p:ext uri="{BB962C8B-B14F-4D97-AF65-F5344CB8AC3E}">
        <p14:creationId xmlns:p14="http://schemas.microsoft.com/office/powerpoint/2010/main" val="1732397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4"/>
          <p:cNvSpPr>
            <a:spLocks noGrp="1"/>
          </p:cNvSpPr>
          <p:nvPr>
            <p:ph type="sldNum" sz="quarter" idx="12"/>
          </p:nvPr>
        </p:nvSpPr>
        <p:spPr/>
        <p:txBody>
          <a:bodyPr/>
          <a:lstStyle/>
          <a:p>
            <a:fld id="{667EC89C-17A0-4E64-A6D2-B825673CEEDF}" type="slidenum">
              <a:rPr lang="da-DK" smtClean="0">
                <a:solidFill>
                  <a:srgbClr val="FFFFFF"/>
                </a:solidFill>
              </a:rPr>
              <a:pPr/>
              <a:t>14</a:t>
            </a:fld>
            <a:endParaRPr lang="da-DK" dirty="0">
              <a:solidFill>
                <a:srgbClr val="FFFFFF"/>
              </a:solidFill>
            </a:endParaRPr>
          </a:p>
        </p:txBody>
      </p:sp>
      <p:sp>
        <p:nvSpPr>
          <p:cNvPr id="7" name="Pladsholder til tekst 6"/>
          <p:cNvSpPr>
            <a:spLocks noGrp="1"/>
          </p:cNvSpPr>
          <p:nvPr>
            <p:ph type="body" sz="quarter" idx="14"/>
          </p:nvPr>
        </p:nvSpPr>
        <p:spPr/>
        <p:txBody>
          <a:bodyPr/>
          <a:lstStyle/>
          <a:p>
            <a:r>
              <a:rPr lang="da-DK" dirty="0" smtClean="0"/>
              <a:t>BørneRiget</a:t>
            </a:r>
            <a:endParaRPr lang="da-DK" dirty="0"/>
          </a:p>
        </p:txBody>
      </p:sp>
      <p:pic>
        <p:nvPicPr>
          <p:cNvPr id="9" name="Picture 2" descr="https://www.me.utexas.edu/~jensen/ORMM/omie/computation/unit/lay_add/lay_add.img/switch_9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90618"/>
            <a:ext cx="3469794" cy="26212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vertassets.blob.core.windows.net/image/cf29cfa9/cf29cfa9-1655-11d6-a789-00d0b7694f32/conflict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590617"/>
            <a:ext cx="2872769" cy="2592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i.ytimg.com/vi/TgJ5Lb7nU0g/maxresdefaul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076" r="15112"/>
          <a:stretch/>
        </p:blipFill>
        <p:spPr bwMode="auto">
          <a:xfrm>
            <a:off x="2051720" y="3183293"/>
            <a:ext cx="3486200" cy="2808935"/>
          </a:xfrm>
          <a:prstGeom prst="rect">
            <a:avLst/>
          </a:prstGeom>
          <a:noFill/>
          <a:extLst>
            <a:ext uri="{909E8E84-426E-40DD-AFC4-6F175D3DCCD1}">
              <a14:hiddenFill xmlns:a14="http://schemas.microsoft.com/office/drawing/2010/main">
                <a:solidFill>
                  <a:srgbClr val="FFFFFF"/>
                </a:solidFill>
              </a14:hiddenFill>
            </a:ext>
          </a:extLst>
        </p:spPr>
      </p:pic>
      <p:sp>
        <p:nvSpPr>
          <p:cNvPr id="12" name="Pladsholder til sidefod 3"/>
          <p:cNvSpPr>
            <a:spLocks noGrp="1"/>
          </p:cNvSpPr>
          <p:nvPr>
            <p:ph type="ftr" sz="quarter" idx="11"/>
          </p:nvPr>
        </p:nvSpPr>
        <p:spPr>
          <a:xfrm>
            <a:off x="1371600" y="6290559"/>
            <a:ext cx="3224211" cy="139408"/>
          </a:xfrm>
        </p:spPr>
        <p:txBody>
          <a:bodyPr/>
          <a:lstStyle/>
          <a:p>
            <a:r>
              <a:rPr lang="da-DK" dirty="0" err="1"/>
              <a:t>Pit</a:t>
            </a:r>
            <a:r>
              <a:rPr lang="da-DK" dirty="0"/>
              <a:t>-Stop ambulatorier / </a:t>
            </a:r>
            <a:r>
              <a:rPr lang="da-DK" dirty="0" smtClean="0"/>
              <a:t>DATA</a:t>
            </a:r>
            <a:endParaRPr lang="da-DK" dirty="0"/>
          </a:p>
        </p:txBody>
      </p:sp>
    </p:spTree>
    <p:extLst>
      <p:ext uri="{BB962C8B-B14F-4D97-AF65-F5344CB8AC3E}">
        <p14:creationId xmlns:p14="http://schemas.microsoft.com/office/powerpoint/2010/main" val="1567709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dirty="0" err="1" smtClean="0"/>
              <a:t>Pit</a:t>
            </a:r>
            <a:r>
              <a:rPr lang="da-DK" dirty="0" smtClean="0"/>
              <a:t>-Stop ambulatorier / PROGRAM</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15</a:t>
            </a:fld>
            <a:endParaRPr lang="da-DK" dirty="0"/>
          </a:p>
        </p:txBody>
      </p:sp>
      <p:sp>
        <p:nvSpPr>
          <p:cNvPr id="19" name="Titel 1"/>
          <p:cNvSpPr txBox="1">
            <a:spLocks/>
          </p:cNvSpPr>
          <p:nvPr/>
        </p:nvSpPr>
        <p:spPr>
          <a:xfrm>
            <a:off x="1368000" y="493219"/>
            <a:ext cx="7092000" cy="729899"/>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Erfaringsindsamling</a:t>
            </a:r>
            <a:br>
              <a:rPr lang="da-DK" dirty="0" smtClean="0"/>
            </a:br>
            <a:r>
              <a:rPr lang="da-DK" sz="2025" b="0" dirty="0" smtClean="0">
                <a:solidFill>
                  <a:schemeClr val="accent3"/>
                </a:solidFill>
              </a:rPr>
              <a:t>(Franciska Holm Hansen)</a:t>
            </a:r>
          </a:p>
        </p:txBody>
      </p:sp>
      <p:sp>
        <p:nvSpPr>
          <p:cNvPr id="24" name="Content Placeholder 7"/>
          <p:cNvSpPr txBox="1">
            <a:spLocks/>
          </p:cNvSpPr>
          <p:nvPr/>
        </p:nvSpPr>
        <p:spPr>
          <a:xfrm>
            <a:off x="1368000" y="1965438"/>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Erfaringer fra brug af data </a:t>
            </a:r>
          </a:p>
        </p:txBody>
      </p:sp>
      <p:sp>
        <p:nvSpPr>
          <p:cNvPr id="25" name="Content Placeholder 7"/>
          <p:cNvSpPr txBox="1">
            <a:spLocks/>
          </p:cNvSpPr>
          <p:nvPr/>
        </p:nvSpPr>
        <p:spPr>
          <a:xfrm>
            <a:off x="1368000" y="2927266"/>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a:solidFill>
                  <a:srgbClr val="333333"/>
                </a:solidFill>
              </a:rPr>
              <a:t>Modeller</a:t>
            </a:r>
          </a:p>
        </p:txBody>
      </p:sp>
      <p:sp>
        <p:nvSpPr>
          <p:cNvPr id="26" name="Content Placeholder 7"/>
          <p:cNvSpPr txBox="1">
            <a:spLocks/>
          </p:cNvSpPr>
          <p:nvPr/>
        </p:nvSpPr>
        <p:spPr>
          <a:xfrm>
            <a:off x="1368004" y="3408180"/>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En </a:t>
            </a:r>
            <a:r>
              <a:rPr lang="da-DK" sz="1350" dirty="0">
                <a:solidFill>
                  <a:srgbClr val="333333"/>
                </a:solidFill>
              </a:rPr>
              <a:t>kritisk tilgang og spørgsmål </a:t>
            </a:r>
          </a:p>
        </p:txBody>
      </p:sp>
      <p:sp>
        <p:nvSpPr>
          <p:cNvPr id="27" name="Content Placeholder 7"/>
          <p:cNvSpPr txBox="1">
            <a:spLocks/>
          </p:cNvSpPr>
          <p:nvPr/>
        </p:nvSpPr>
        <p:spPr>
          <a:xfrm>
            <a:off x="1368004" y="4370008"/>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Afrunding</a:t>
            </a:r>
            <a:endParaRPr lang="da-DK" sz="1350" dirty="0">
              <a:solidFill>
                <a:srgbClr val="333333"/>
              </a:solidFill>
            </a:endParaRPr>
          </a:p>
        </p:txBody>
      </p:sp>
      <p:sp>
        <p:nvSpPr>
          <p:cNvPr id="28" name="Content Placeholder 7"/>
          <p:cNvSpPr txBox="1">
            <a:spLocks/>
          </p:cNvSpPr>
          <p:nvPr/>
        </p:nvSpPr>
        <p:spPr>
          <a:xfrm>
            <a:off x="1368004" y="3889094"/>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Dialog </a:t>
            </a:r>
            <a:r>
              <a:rPr lang="da-DK" sz="1350" dirty="0">
                <a:solidFill>
                  <a:srgbClr val="333333"/>
                </a:solidFill>
              </a:rPr>
              <a:t>med salen </a:t>
            </a:r>
          </a:p>
        </p:txBody>
      </p:sp>
      <p:sp>
        <p:nvSpPr>
          <p:cNvPr id="29" name="Content Placeholder 7"/>
          <p:cNvSpPr txBox="1">
            <a:spLocks/>
          </p:cNvSpPr>
          <p:nvPr/>
        </p:nvSpPr>
        <p:spPr>
          <a:xfrm>
            <a:off x="1368000" y="2446352"/>
            <a:ext cx="4932191" cy="396000"/>
          </a:xfrm>
          <a:prstGeom prst="rect">
            <a:avLst/>
          </a:prstGeom>
          <a:solidFill>
            <a:schemeClr val="accent6">
              <a:lumMod val="75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b="1">
                <a:solidFill>
                  <a:srgbClr val="404040"/>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solidFill>
                  <a:schemeClr val="bg1"/>
                </a:solidFill>
              </a:rPr>
              <a:t>Erfaringsindsamling</a:t>
            </a:r>
          </a:p>
        </p:txBody>
      </p:sp>
      <p:sp>
        <p:nvSpPr>
          <p:cNvPr id="30" name="Content Placeholder 7"/>
          <p:cNvSpPr txBox="1">
            <a:spLocks/>
          </p:cNvSpPr>
          <p:nvPr/>
        </p:nvSpPr>
        <p:spPr>
          <a:xfrm>
            <a:off x="1368000" y="1484524"/>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smtClean="0"/>
              <a:t>Introduktion </a:t>
            </a:r>
            <a:r>
              <a:rPr lang="da-DK" dirty="0"/>
              <a:t>til </a:t>
            </a:r>
            <a:r>
              <a:rPr lang="da-DK" dirty="0" err="1"/>
              <a:t>BørneRiget</a:t>
            </a:r>
            <a:r>
              <a:rPr lang="da-DK" dirty="0"/>
              <a:t> og </a:t>
            </a:r>
            <a:r>
              <a:rPr lang="da-DK" dirty="0" err="1"/>
              <a:t>pit</a:t>
            </a:r>
            <a:r>
              <a:rPr lang="da-DK" dirty="0"/>
              <a:t>-stop</a:t>
            </a:r>
          </a:p>
        </p:txBody>
      </p:sp>
      <p:pic>
        <p:nvPicPr>
          <p:cNvPr id="4101" name="Picture 5" descr="http://i.imgur.com/fih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800299" y="2099802"/>
            <a:ext cx="3281483" cy="205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981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667EC89C-17A0-4E64-A6D2-B825673CEEDF}" type="slidenum">
              <a:rPr>
                <a:solidFill>
                  <a:srgbClr val="FFFFFF"/>
                </a:solidFill>
              </a:rPr>
              <a:pPr/>
              <a:t>16</a:t>
            </a:fld>
            <a:endParaRPr dirty="0">
              <a:solidFill>
                <a:srgbClr val="FFFFFF"/>
              </a:solidFill>
            </a:endParaRPr>
          </a:p>
        </p:txBody>
      </p:sp>
      <p:sp>
        <p:nvSpPr>
          <p:cNvPr id="7" name="Titel 1"/>
          <p:cNvSpPr txBox="1">
            <a:spLocks/>
          </p:cNvSpPr>
          <p:nvPr/>
        </p:nvSpPr>
        <p:spPr>
          <a:xfrm>
            <a:off x="1368000" y="116632"/>
            <a:ext cx="7092000" cy="72989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Patientinterviews</a:t>
            </a:r>
            <a:endParaRPr lang="da-DK" dirty="0"/>
          </a:p>
        </p:txBody>
      </p:sp>
      <p:pic>
        <p:nvPicPr>
          <p:cNvPr id="8194" name="Picture 2" descr="C:\Users\TLAU0060\Desktop\FOTOS\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963" t="2224"/>
          <a:stretch/>
        </p:blipFill>
        <p:spPr bwMode="auto">
          <a:xfrm flipH="1">
            <a:off x="5652120" y="1340768"/>
            <a:ext cx="2807880" cy="406241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e 2"/>
          <p:cNvGrpSpPr/>
          <p:nvPr/>
        </p:nvGrpSpPr>
        <p:grpSpPr>
          <a:xfrm>
            <a:off x="1368000" y="1340768"/>
            <a:ext cx="4140105" cy="4062412"/>
            <a:chOff x="9324528" y="1340768"/>
            <a:chExt cx="4140105" cy="2800570"/>
          </a:xfrm>
        </p:grpSpPr>
        <p:sp>
          <p:nvSpPr>
            <p:cNvPr id="8" name="Content Placeholder 7"/>
            <p:cNvSpPr txBox="1">
              <a:spLocks/>
            </p:cNvSpPr>
            <p:nvPr/>
          </p:nvSpPr>
          <p:spPr>
            <a:xfrm>
              <a:off x="9324528" y="1821682"/>
              <a:ext cx="4140105"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Klar kommunikation – både om sygdom og behandlingsforløb </a:t>
              </a:r>
              <a:r>
                <a:rPr lang="da-DK" i="1" dirty="0"/>
                <a:t>(patienten er ikke ekspert)</a:t>
              </a:r>
            </a:p>
          </p:txBody>
        </p:sp>
        <p:sp>
          <p:nvSpPr>
            <p:cNvPr id="9" name="Content Placeholder 7"/>
            <p:cNvSpPr txBox="1">
              <a:spLocks/>
            </p:cNvSpPr>
            <p:nvPr/>
          </p:nvSpPr>
          <p:spPr>
            <a:xfrm>
              <a:off x="9324528" y="2783510"/>
              <a:ext cx="4140105"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Koordinering (internt og eksternt)</a:t>
              </a:r>
            </a:p>
          </p:txBody>
        </p:sp>
        <p:sp>
          <p:nvSpPr>
            <p:cNvPr id="10" name="Content Placeholder 7"/>
            <p:cNvSpPr txBox="1">
              <a:spLocks/>
            </p:cNvSpPr>
            <p:nvPr/>
          </p:nvSpPr>
          <p:spPr>
            <a:xfrm>
              <a:off x="9324532" y="3264424"/>
              <a:ext cx="414010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Patientinddragelse i tilrettelæggelsen af besøg</a:t>
              </a:r>
            </a:p>
          </p:txBody>
        </p:sp>
        <p:sp>
          <p:nvSpPr>
            <p:cNvPr id="12" name="Content Placeholder 7"/>
            <p:cNvSpPr txBox="1">
              <a:spLocks/>
            </p:cNvSpPr>
            <p:nvPr/>
          </p:nvSpPr>
          <p:spPr>
            <a:xfrm>
              <a:off x="9324532" y="3745338"/>
              <a:ext cx="414010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Skype / SMS</a:t>
              </a:r>
            </a:p>
          </p:txBody>
        </p:sp>
        <p:sp>
          <p:nvSpPr>
            <p:cNvPr id="13" name="Content Placeholder 7"/>
            <p:cNvSpPr txBox="1">
              <a:spLocks/>
            </p:cNvSpPr>
            <p:nvPr/>
          </p:nvSpPr>
          <p:spPr>
            <a:xfrm>
              <a:off x="9324529" y="2302596"/>
              <a:ext cx="4140104"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Samlet (og samarbejdende) team</a:t>
              </a:r>
            </a:p>
          </p:txBody>
        </p:sp>
        <p:sp>
          <p:nvSpPr>
            <p:cNvPr id="14" name="Content Placeholder 7"/>
            <p:cNvSpPr txBox="1">
              <a:spLocks/>
            </p:cNvSpPr>
            <p:nvPr/>
          </p:nvSpPr>
          <p:spPr>
            <a:xfrm>
              <a:off x="9324528" y="1340768"/>
              <a:ext cx="4140105"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Parathed - fint med flere besøg samme dag,</a:t>
              </a:r>
              <a:br>
                <a:rPr lang="da-DK" dirty="0"/>
              </a:br>
              <a:r>
                <a:rPr lang="da-DK" dirty="0"/>
                <a:t>men afhænger af parathed</a:t>
              </a:r>
            </a:p>
          </p:txBody>
        </p:sp>
      </p:grpSp>
    </p:spTree>
    <p:extLst>
      <p:ext uri="{BB962C8B-B14F-4D97-AF65-F5344CB8AC3E}">
        <p14:creationId xmlns:p14="http://schemas.microsoft.com/office/powerpoint/2010/main" val="1091748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667EC89C-17A0-4E64-A6D2-B825673CEEDF}" type="slidenum">
              <a:rPr lang="da-DK" smtClean="0">
                <a:solidFill>
                  <a:srgbClr val="FFFFFF"/>
                </a:solidFill>
              </a:rPr>
              <a:pPr/>
              <a:t>17</a:t>
            </a:fld>
            <a:endParaRPr lang="da-DK" dirty="0">
              <a:solidFill>
                <a:srgbClr val="FFFFFF"/>
              </a:solidFill>
            </a:endParaRPr>
          </a:p>
        </p:txBody>
      </p:sp>
      <p:grpSp>
        <p:nvGrpSpPr>
          <p:cNvPr id="11" name="Gruppe 10"/>
          <p:cNvGrpSpPr/>
          <p:nvPr/>
        </p:nvGrpSpPr>
        <p:grpSpPr>
          <a:xfrm>
            <a:off x="1368000" y="1630126"/>
            <a:ext cx="6588376" cy="4015967"/>
            <a:chOff x="0" y="0"/>
            <a:chExt cx="5734050" cy="3238503"/>
          </a:xfrm>
        </p:grpSpPr>
        <p:grpSp>
          <p:nvGrpSpPr>
            <p:cNvPr id="12" name="Gruppe 11"/>
            <p:cNvGrpSpPr/>
            <p:nvPr/>
          </p:nvGrpSpPr>
          <p:grpSpPr>
            <a:xfrm>
              <a:off x="0" y="0"/>
              <a:ext cx="5734050" cy="3238503"/>
              <a:chOff x="0" y="0"/>
              <a:chExt cx="6222944" cy="3514622"/>
            </a:xfrm>
          </p:grpSpPr>
          <p:grpSp>
            <p:nvGrpSpPr>
              <p:cNvPr id="14" name="Gruppe 13"/>
              <p:cNvGrpSpPr/>
              <p:nvPr/>
            </p:nvGrpSpPr>
            <p:grpSpPr>
              <a:xfrm>
                <a:off x="0" y="0"/>
                <a:ext cx="6222944" cy="3514622"/>
                <a:chOff x="0" y="0"/>
                <a:chExt cx="6222944" cy="3514622"/>
              </a:xfrm>
            </p:grpSpPr>
            <p:sp>
              <p:nvSpPr>
                <p:cNvPr id="18" name="Halvramme 17"/>
                <p:cNvSpPr/>
                <p:nvPr/>
              </p:nvSpPr>
              <p:spPr>
                <a:xfrm rot="5400000">
                  <a:off x="5934912" y="0"/>
                  <a:ext cx="288032" cy="288032"/>
                </a:xfrm>
                <a:prstGeom prst="halfFrame">
                  <a:avLst/>
                </a:prstGeom>
                <a:solidFill>
                  <a:srgbClr val="4F81BD"/>
                </a:solidFill>
                <a:ln w="381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9" name="Freeform 10"/>
                <p:cNvSpPr>
                  <a:spLocks/>
                </p:cNvSpPr>
                <p:nvPr/>
              </p:nvSpPr>
              <p:spPr bwMode="auto">
                <a:xfrm>
                  <a:off x="0" y="1"/>
                  <a:ext cx="6222944" cy="3357715"/>
                </a:xfrm>
                <a:custGeom>
                  <a:avLst/>
                  <a:gdLst/>
                  <a:ahLst/>
                  <a:cxnLst>
                    <a:cxn ang="0">
                      <a:pos x="0" y="0"/>
                    </a:cxn>
                    <a:cxn ang="0">
                      <a:pos x="0" y="2810"/>
                    </a:cxn>
                    <a:cxn ang="0">
                      <a:pos x="5332" y="2810"/>
                    </a:cxn>
                  </a:cxnLst>
                  <a:rect l="0" t="0" r="r" b="b"/>
                  <a:pathLst>
                    <a:path w="5332" h="2810">
                      <a:moveTo>
                        <a:pt x="0" y="0"/>
                      </a:moveTo>
                      <a:lnTo>
                        <a:pt x="0" y="2810"/>
                      </a:lnTo>
                      <a:lnTo>
                        <a:pt x="5332" y="2810"/>
                      </a:lnTo>
                    </a:path>
                  </a:pathLst>
                </a:custGeom>
                <a:noFill/>
                <a:ln w="3175" cap="flat" cmpd="sng">
                  <a:solidFill>
                    <a:sysClr val="windowText" lastClr="000000"/>
                  </a:solidFill>
                  <a:prstDash val="solid"/>
                  <a:round/>
                  <a:headEnd type="triangle" w="med" len="med"/>
                  <a:tailEnd type="triangle" w="med" len="med"/>
                </a:ln>
                <a:effectLst/>
              </p:spPr>
              <p:txBody>
                <a:bodyPr wrap="none" lIns="0" tIns="0" rIns="0" bIns="0">
                  <a:noAutofit/>
                </a:bodyPr>
                <a:lstStyle/>
                <a:p>
                  <a:endParaRPr lang="da-DK"/>
                </a:p>
              </p:txBody>
            </p:sp>
            <p:sp>
              <p:nvSpPr>
                <p:cNvPr id="20" name="Content Placeholder 7"/>
                <p:cNvSpPr txBox="1">
                  <a:spLocks/>
                </p:cNvSpPr>
                <p:nvPr/>
              </p:nvSpPr>
              <p:spPr>
                <a:xfrm>
                  <a:off x="87040" y="1"/>
                  <a:ext cx="506519" cy="392121"/>
                </a:xfrm>
                <a:prstGeom prst="rect">
                  <a:avLst/>
                </a:prstGeom>
              </p:spPr>
              <p:txBody>
                <a:bodyPr vert="horz" wrap="square" lIns="0" tIns="0" rIns="0" bIns="0" rtlCol="0" anchor="t" anchorCtr="0">
                  <a:spAutoFit/>
                </a:bodyPr>
                <a:lstStyle/>
                <a:p>
                  <a:pPr>
                    <a:lnSpc>
                      <a:spcPct val="115000"/>
                    </a:lnSpc>
                    <a:spcAft>
                      <a:spcPts val="0"/>
                    </a:spcAft>
                  </a:pPr>
                  <a:r>
                    <a:rPr lang="da-DK" sz="800" b="1" kern="1200" dirty="0">
                      <a:solidFill>
                        <a:srgbClr val="000000"/>
                      </a:solidFill>
                      <a:effectLst/>
                      <a:latin typeface="Mari"/>
                      <a:ea typeface="Calibri"/>
                      <a:cs typeface="Times New Roman"/>
                    </a:rPr>
                    <a:t>ANTAL BESØG PR. DAG</a:t>
                  </a:r>
                  <a:endParaRPr lang="da-DK" sz="1200" dirty="0">
                    <a:effectLst/>
                    <a:latin typeface="Times New Roman"/>
                    <a:ea typeface="Calibri"/>
                  </a:endParaRPr>
                </a:p>
              </p:txBody>
            </p:sp>
            <p:sp>
              <p:nvSpPr>
                <p:cNvPr id="21" name="Content Placeholder 7"/>
                <p:cNvSpPr txBox="1">
                  <a:spLocks/>
                </p:cNvSpPr>
                <p:nvPr/>
              </p:nvSpPr>
              <p:spPr>
                <a:xfrm>
                  <a:off x="5083017" y="3057140"/>
                  <a:ext cx="1121922" cy="261184"/>
                </a:xfrm>
                <a:prstGeom prst="rect">
                  <a:avLst/>
                </a:prstGeom>
              </p:spPr>
              <p:txBody>
                <a:bodyPr vert="horz" wrap="square" lIns="0" tIns="0" rIns="0" bIns="0" rtlCol="0" anchor="t" anchorCtr="0">
                  <a:spAutoFit/>
                </a:bodyPr>
                <a:lstStyle/>
                <a:p>
                  <a:pPr algn="r">
                    <a:lnSpc>
                      <a:spcPct val="115000"/>
                    </a:lnSpc>
                    <a:spcAft>
                      <a:spcPts val="0"/>
                    </a:spcAft>
                  </a:pPr>
                  <a:r>
                    <a:rPr lang="da-DK" sz="800" b="1" kern="1200" dirty="0">
                      <a:solidFill>
                        <a:srgbClr val="000000"/>
                      </a:solidFill>
                      <a:effectLst/>
                      <a:latin typeface="Mari"/>
                      <a:ea typeface="Calibri"/>
                      <a:cs typeface="Times New Roman"/>
                    </a:rPr>
                    <a:t>PROGRESSION I PATIENTFORLØBET</a:t>
                  </a:r>
                  <a:endParaRPr lang="da-DK" sz="1200" dirty="0">
                    <a:effectLst/>
                    <a:latin typeface="Times New Roman"/>
                    <a:ea typeface="Calibri"/>
                  </a:endParaRPr>
                </a:p>
              </p:txBody>
            </p:sp>
            <p:sp>
              <p:nvSpPr>
                <p:cNvPr id="22" name="Kombinationstegning 21"/>
                <p:cNvSpPr/>
                <p:nvPr/>
              </p:nvSpPr>
              <p:spPr>
                <a:xfrm>
                  <a:off x="1513" y="40640"/>
                  <a:ext cx="6198142" cy="3316627"/>
                </a:xfrm>
                <a:custGeom>
                  <a:avLst/>
                  <a:gdLst>
                    <a:gd name="connsiteX0" fmla="*/ 0 w 5727032"/>
                    <a:gd name="connsiteY0" fmla="*/ 3380874 h 3380874"/>
                    <a:gd name="connsiteX1" fmla="*/ 1070811 w 5727032"/>
                    <a:gd name="connsiteY1" fmla="*/ 2586790 h 3380874"/>
                    <a:gd name="connsiteX2" fmla="*/ 3140242 w 5727032"/>
                    <a:gd name="connsiteY2" fmla="*/ 2237874 h 3380874"/>
                    <a:gd name="connsiteX3" fmla="*/ 5727032 w 5727032"/>
                    <a:gd name="connsiteY3" fmla="*/ 0 h 3380874"/>
                    <a:gd name="connsiteX0" fmla="*/ 0 w 5722342"/>
                    <a:gd name="connsiteY0" fmla="*/ 3339948 h 3339948"/>
                    <a:gd name="connsiteX1" fmla="*/ 1070811 w 5722342"/>
                    <a:gd name="connsiteY1" fmla="*/ 2545864 h 3339948"/>
                    <a:gd name="connsiteX2" fmla="*/ 3140242 w 5722342"/>
                    <a:gd name="connsiteY2" fmla="*/ 2196948 h 3339948"/>
                    <a:gd name="connsiteX3" fmla="*/ 5722342 w 5722342"/>
                    <a:gd name="connsiteY3" fmla="*/ 0 h 3339948"/>
                    <a:gd name="connsiteX0" fmla="*/ 0 w 5722342"/>
                    <a:gd name="connsiteY0" fmla="*/ 3339948 h 3339948"/>
                    <a:gd name="connsiteX1" fmla="*/ 1070811 w 5722342"/>
                    <a:gd name="connsiteY1" fmla="*/ 2545864 h 3339948"/>
                    <a:gd name="connsiteX2" fmla="*/ 3140242 w 5722342"/>
                    <a:gd name="connsiteY2" fmla="*/ 2196948 h 3339948"/>
                    <a:gd name="connsiteX3" fmla="*/ 5722342 w 5722342"/>
                    <a:gd name="connsiteY3" fmla="*/ 0 h 3339948"/>
                  </a:gdLst>
                  <a:ahLst/>
                  <a:cxnLst>
                    <a:cxn ang="0">
                      <a:pos x="connsiteX0" y="connsiteY0"/>
                    </a:cxn>
                    <a:cxn ang="0">
                      <a:pos x="connsiteX1" y="connsiteY1"/>
                    </a:cxn>
                    <a:cxn ang="0">
                      <a:pos x="connsiteX2" y="connsiteY2"/>
                    </a:cxn>
                    <a:cxn ang="0">
                      <a:pos x="connsiteX3" y="connsiteY3"/>
                    </a:cxn>
                  </a:cxnLst>
                  <a:rect l="l" t="t" r="r" b="b"/>
                  <a:pathLst>
                    <a:path w="5722342" h="3339948">
                      <a:moveTo>
                        <a:pt x="0" y="3339948"/>
                      </a:moveTo>
                      <a:cubicBezTo>
                        <a:pt x="273718" y="3038156"/>
                        <a:pt x="547437" y="2736364"/>
                        <a:pt x="1070811" y="2545864"/>
                      </a:cubicBezTo>
                      <a:cubicBezTo>
                        <a:pt x="1594185" y="2355364"/>
                        <a:pt x="2364987" y="2621259"/>
                        <a:pt x="3140242" y="2196948"/>
                      </a:cubicBezTo>
                      <a:cubicBezTo>
                        <a:pt x="3915497" y="1772637"/>
                        <a:pt x="5458726" y="230639"/>
                        <a:pt x="5722342" y="0"/>
                      </a:cubicBezTo>
                    </a:path>
                  </a:pathLst>
                </a:custGeom>
                <a:noFill/>
                <a:ln w="3175"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23" name="Content Placeholder 7"/>
                <p:cNvSpPr txBox="1">
                  <a:spLocks/>
                </p:cNvSpPr>
                <p:nvPr/>
              </p:nvSpPr>
              <p:spPr>
                <a:xfrm>
                  <a:off x="1514" y="3384371"/>
                  <a:ext cx="1438927" cy="130248"/>
                </a:xfrm>
                <a:prstGeom prst="rect">
                  <a:avLst/>
                </a:prstGeom>
              </p:spPr>
              <p:txBody>
                <a:bodyPr vert="horz" wrap="square" lIns="0" tIns="0" rIns="0" bIns="0" rtlCol="0" anchor="t" anchorCtr="0">
                  <a:spAutoFit/>
                </a:bodyPr>
                <a:lstStyle/>
                <a:p>
                  <a:pPr>
                    <a:lnSpc>
                      <a:spcPct val="115000"/>
                    </a:lnSpc>
                    <a:spcAft>
                      <a:spcPts val="0"/>
                    </a:spcAft>
                  </a:pPr>
                  <a:r>
                    <a:rPr lang="da-DK" sz="800" kern="1200">
                      <a:solidFill>
                        <a:srgbClr val="4F81BD"/>
                      </a:solidFill>
                      <a:effectLst/>
                      <a:latin typeface="Mari Light"/>
                      <a:ea typeface="Calibri"/>
                      <a:cs typeface="Times New Roman"/>
                    </a:rPr>
                    <a:t>FØRSTE DIAGNOSTICERING</a:t>
                  </a:r>
                  <a:endParaRPr lang="da-DK" sz="1200">
                    <a:effectLst/>
                    <a:latin typeface="Times New Roman"/>
                    <a:ea typeface="Calibri"/>
                  </a:endParaRPr>
                </a:p>
              </p:txBody>
            </p:sp>
            <p:sp>
              <p:nvSpPr>
                <p:cNvPr id="24" name="Content Placeholder 7"/>
                <p:cNvSpPr txBox="1">
                  <a:spLocks/>
                </p:cNvSpPr>
                <p:nvPr/>
              </p:nvSpPr>
              <p:spPr>
                <a:xfrm>
                  <a:off x="1706763" y="3384371"/>
                  <a:ext cx="1871707" cy="130248"/>
                </a:xfrm>
                <a:prstGeom prst="rect">
                  <a:avLst/>
                </a:prstGeom>
              </p:spPr>
              <p:txBody>
                <a:bodyPr vert="horz" wrap="square" lIns="0" tIns="0" rIns="0" bIns="0" rtlCol="0" anchor="t" anchorCtr="0">
                  <a:spAutoFit/>
                </a:bodyPr>
                <a:lstStyle/>
                <a:p>
                  <a:pPr algn="ctr">
                    <a:lnSpc>
                      <a:spcPct val="115000"/>
                    </a:lnSpc>
                    <a:spcAft>
                      <a:spcPts val="0"/>
                    </a:spcAft>
                  </a:pPr>
                  <a:r>
                    <a:rPr lang="da-DK" sz="800" kern="1200">
                      <a:solidFill>
                        <a:srgbClr val="4F81BD"/>
                      </a:solidFill>
                      <a:effectLst/>
                      <a:latin typeface="Mari Light"/>
                      <a:ea typeface="Calibri"/>
                      <a:cs typeface="Times New Roman"/>
                    </a:rPr>
                    <a:t>AFVENTER PATIENTENS PARATHED</a:t>
                  </a:r>
                  <a:endParaRPr lang="da-DK" sz="1200">
                    <a:effectLst/>
                    <a:latin typeface="Times New Roman"/>
                    <a:ea typeface="Calibri"/>
                  </a:endParaRPr>
                </a:p>
              </p:txBody>
            </p:sp>
            <p:sp>
              <p:nvSpPr>
                <p:cNvPr id="25" name="Content Placeholder 7"/>
                <p:cNvSpPr txBox="1">
                  <a:spLocks/>
                </p:cNvSpPr>
                <p:nvPr/>
              </p:nvSpPr>
              <p:spPr>
                <a:xfrm>
                  <a:off x="4206617" y="3384374"/>
                  <a:ext cx="1872396" cy="130248"/>
                </a:xfrm>
                <a:prstGeom prst="rect">
                  <a:avLst/>
                </a:prstGeom>
              </p:spPr>
              <p:txBody>
                <a:bodyPr vert="horz" wrap="square" lIns="0" tIns="0" rIns="0" bIns="0" rtlCol="0" anchor="t" anchorCtr="0">
                  <a:spAutoFit/>
                </a:bodyPr>
                <a:lstStyle/>
                <a:p>
                  <a:pPr algn="r">
                    <a:lnSpc>
                      <a:spcPct val="115000"/>
                    </a:lnSpc>
                    <a:spcAft>
                      <a:spcPts val="0"/>
                    </a:spcAft>
                  </a:pPr>
                  <a:r>
                    <a:rPr lang="da-DK" sz="800" kern="1200">
                      <a:solidFill>
                        <a:srgbClr val="4F81BD"/>
                      </a:solidFill>
                      <a:effectLst/>
                      <a:latin typeface="Mari Light"/>
                      <a:ea typeface="Calibri"/>
                      <a:cs typeface="Times New Roman"/>
                    </a:rPr>
                    <a:t>BEHANDLING INTENSIVERES</a:t>
                  </a:r>
                  <a:endParaRPr lang="da-DK" sz="1200">
                    <a:effectLst/>
                    <a:latin typeface="Times New Roman"/>
                    <a:ea typeface="Calibri"/>
                  </a:endParaRPr>
                </a:p>
              </p:txBody>
            </p:sp>
          </p:grpSp>
          <p:sp>
            <p:nvSpPr>
              <p:cNvPr id="15" name="Ellipse 14"/>
              <p:cNvSpPr/>
              <p:nvPr/>
            </p:nvSpPr>
            <p:spPr>
              <a:xfrm>
                <a:off x="578561" y="2791421"/>
                <a:ext cx="72008" cy="72008"/>
              </a:xfrm>
              <a:prstGeom prst="ellipse">
                <a:avLst/>
              </a:prstGeom>
              <a:solidFill>
                <a:srgbClr val="4F81B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6" name="Ellipse 15"/>
              <p:cNvSpPr/>
              <p:nvPr/>
            </p:nvSpPr>
            <p:spPr>
              <a:xfrm>
                <a:off x="2592288" y="2412269"/>
                <a:ext cx="72008" cy="72008"/>
              </a:xfrm>
              <a:prstGeom prst="ellipse">
                <a:avLst/>
              </a:prstGeom>
              <a:solidFill>
                <a:srgbClr val="4F81B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7" name="Ellipse 16"/>
              <p:cNvSpPr/>
              <p:nvPr/>
            </p:nvSpPr>
            <p:spPr>
              <a:xfrm>
                <a:off x="5073622" y="936105"/>
                <a:ext cx="72008" cy="72008"/>
              </a:xfrm>
              <a:prstGeom prst="ellipse">
                <a:avLst/>
              </a:prstGeom>
              <a:solidFill>
                <a:srgbClr val="4F81B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grpSp>
        <p:sp>
          <p:nvSpPr>
            <p:cNvPr id="13" name="Tekstfelt 2"/>
            <p:cNvSpPr txBox="1">
              <a:spLocks noChangeArrowheads="1"/>
            </p:cNvSpPr>
            <p:nvPr/>
          </p:nvSpPr>
          <p:spPr bwMode="auto">
            <a:xfrm>
              <a:off x="1298136" y="634364"/>
              <a:ext cx="2305684" cy="59245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a-DK" sz="800" i="1">
                  <a:effectLst/>
                  <a:latin typeface="Times New Roman"/>
                  <a:ea typeface="Calibri"/>
                </a:rPr>
                <a:t>Grafen viser en tilgang til at samle patientbesøg, der efter en initial diagnosticering, afventer patientens parathed til en intensivering af behandlinger og konsultaoner.</a:t>
              </a:r>
              <a:endParaRPr lang="da-DK" sz="1200">
                <a:effectLst/>
                <a:latin typeface="Times New Roman"/>
                <a:ea typeface="Calibri"/>
              </a:endParaRPr>
            </a:p>
          </p:txBody>
        </p:sp>
      </p:grpSp>
      <p:sp>
        <p:nvSpPr>
          <p:cNvPr id="26" name="Titel 1"/>
          <p:cNvSpPr txBox="1">
            <a:spLocks/>
          </p:cNvSpPr>
          <p:nvPr/>
        </p:nvSpPr>
        <p:spPr>
          <a:xfrm>
            <a:off x="1368000" y="476672"/>
            <a:ext cx="7092000" cy="72989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a:t>Sammenhæng mellem parathed og antal ambulante besøg pr. dag</a:t>
            </a:r>
          </a:p>
        </p:txBody>
      </p:sp>
    </p:spTree>
    <p:extLst>
      <p:ext uri="{BB962C8B-B14F-4D97-AF65-F5344CB8AC3E}">
        <p14:creationId xmlns:p14="http://schemas.microsoft.com/office/powerpoint/2010/main" val="1428088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667EC89C-17A0-4E64-A6D2-B825673CEEDF}" type="slidenum">
              <a:rPr>
                <a:solidFill>
                  <a:srgbClr val="FFFFFF"/>
                </a:solidFill>
              </a:rPr>
              <a:pPr/>
              <a:t>18</a:t>
            </a:fld>
            <a:endParaRPr dirty="0">
              <a:solidFill>
                <a:srgbClr val="FFFFFF"/>
              </a:solidFill>
            </a:endParaRPr>
          </a:p>
        </p:txBody>
      </p:sp>
      <p:sp>
        <p:nvSpPr>
          <p:cNvPr id="8" name="Content Placeholder 7"/>
          <p:cNvSpPr txBox="1">
            <a:spLocks/>
          </p:cNvSpPr>
          <p:nvPr/>
        </p:nvSpPr>
        <p:spPr>
          <a:xfrm>
            <a:off x="1368000" y="2448641"/>
            <a:ext cx="7092000" cy="103024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b="1" dirty="0" smtClean="0"/>
              <a:t>Mål for den patientoplevede kvalitet</a:t>
            </a:r>
            <a:r>
              <a:rPr lang="da-DK" dirty="0" smtClean="0"/>
              <a:t> </a:t>
            </a:r>
            <a:r>
              <a:rPr lang="da-DK" i="1" dirty="0" smtClean="0"/>
              <a:t>Kontaktmuligheder tilgængelige for patienten</a:t>
            </a:r>
            <a:br>
              <a:rPr lang="da-DK" i="1" dirty="0" smtClean="0"/>
            </a:br>
            <a:r>
              <a:rPr lang="da-DK" i="1" dirty="0" smtClean="0"/>
              <a:t>– og bindeled, behandlingstilbud tilpasset patienten, sammenhæng og overblik, </a:t>
            </a:r>
            <a:br>
              <a:rPr lang="da-DK" i="1" dirty="0" smtClean="0"/>
            </a:br>
            <a:r>
              <a:rPr lang="da-DK" i="1" dirty="0" smtClean="0"/>
              <a:t>mulighed for medbestemmelse, tilpassede og samlede tidspunkter</a:t>
            </a:r>
            <a:endParaRPr lang="da-DK" i="1" dirty="0"/>
          </a:p>
        </p:txBody>
      </p:sp>
      <p:sp>
        <p:nvSpPr>
          <p:cNvPr id="9" name="Content Placeholder 7"/>
          <p:cNvSpPr txBox="1">
            <a:spLocks/>
          </p:cNvSpPr>
          <p:nvPr/>
        </p:nvSpPr>
        <p:spPr>
          <a:xfrm>
            <a:off x="1368000" y="4730769"/>
            <a:ext cx="7092000" cy="930479"/>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b="1" dirty="0" smtClean="0"/>
              <a:t>Mål for effektivitet og fornuftig brug af de fælles ressourcer</a:t>
            </a:r>
            <a:r>
              <a:rPr lang="da-DK" dirty="0" smtClean="0"/>
              <a:t> </a:t>
            </a:r>
            <a:r>
              <a:rPr lang="da-DK" i="1" dirty="0" smtClean="0"/>
              <a:t>Uddelegering af ansvar mellem faggrupper, ny teknologi som redskab til at inddrage patientens ressourcer</a:t>
            </a:r>
            <a:endParaRPr lang="da-DK" i="1" dirty="0"/>
          </a:p>
        </p:txBody>
      </p:sp>
      <p:sp>
        <p:nvSpPr>
          <p:cNvPr id="13" name="Content Placeholder 7"/>
          <p:cNvSpPr txBox="1">
            <a:spLocks/>
          </p:cNvSpPr>
          <p:nvPr/>
        </p:nvSpPr>
        <p:spPr>
          <a:xfrm>
            <a:off x="1368002" y="3578642"/>
            <a:ext cx="7091998" cy="1052367"/>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b="1" dirty="0" smtClean="0"/>
              <a:t>Mål for medarbejdertrivsel og arbejdsmiljø</a:t>
            </a:r>
            <a:r>
              <a:rPr lang="da-DK" dirty="0" smtClean="0"/>
              <a:t> </a:t>
            </a:r>
            <a:r>
              <a:rPr lang="da-DK" i="1" dirty="0" smtClean="0"/>
              <a:t>Uddannelse og supervision, standardprogrammer, overlappende viden og ansvarsområder, </a:t>
            </a:r>
            <a:r>
              <a:rPr lang="da-DK" i="1" dirty="0"/>
              <a:t/>
            </a:r>
            <a:br>
              <a:rPr lang="da-DK" i="1" dirty="0"/>
            </a:br>
            <a:r>
              <a:rPr lang="da-DK" i="1" dirty="0" smtClean="0"/>
              <a:t>hvordan skabes fælles læring i et tværfagligt miljø?</a:t>
            </a:r>
            <a:endParaRPr lang="da-DK" i="1" dirty="0"/>
          </a:p>
        </p:txBody>
      </p:sp>
      <p:sp>
        <p:nvSpPr>
          <p:cNvPr id="14" name="Content Placeholder 7"/>
          <p:cNvSpPr txBox="1">
            <a:spLocks/>
          </p:cNvSpPr>
          <p:nvPr/>
        </p:nvSpPr>
        <p:spPr>
          <a:xfrm>
            <a:off x="1368000" y="1340768"/>
            <a:ext cx="7092000" cy="1008112"/>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b="1" dirty="0" smtClean="0"/>
              <a:t>Mål for den kliniske kvalitet </a:t>
            </a:r>
            <a:r>
              <a:rPr lang="da-DK" i="1" dirty="0" smtClean="0"/>
              <a:t>faglighed – præcise diagnoser og uddannelse til høj faglighed, overblik over pt. forløb på tværs af fagligheder og hospitaler, </a:t>
            </a:r>
            <a:r>
              <a:rPr lang="da-DK" i="1" dirty="0"/>
              <a:t/>
            </a:r>
            <a:br>
              <a:rPr lang="da-DK" i="1" dirty="0"/>
            </a:br>
            <a:r>
              <a:rPr lang="da-DK" i="1" dirty="0" smtClean="0"/>
              <a:t>patientoplevet kvalitet – når vi har den kliniske kvalitet</a:t>
            </a:r>
            <a:endParaRPr lang="da-DK" i="1" dirty="0"/>
          </a:p>
        </p:txBody>
      </p:sp>
      <p:sp>
        <p:nvSpPr>
          <p:cNvPr id="10" name="Titel 1"/>
          <p:cNvSpPr txBox="1">
            <a:spLocks/>
          </p:cNvSpPr>
          <p:nvPr/>
        </p:nvSpPr>
        <p:spPr>
          <a:xfrm>
            <a:off x="1368000" y="476673"/>
            <a:ext cx="7092000" cy="864096"/>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Workshop</a:t>
            </a:r>
            <a:br>
              <a:rPr lang="da-DK" dirty="0" smtClean="0"/>
            </a:br>
            <a:r>
              <a:rPr lang="da-DK" sz="2025" b="0" dirty="0" smtClean="0"/>
              <a:t>Mål for fremtidens </a:t>
            </a:r>
            <a:r>
              <a:rPr lang="da-DK" sz="2025" b="0" dirty="0" err="1" smtClean="0"/>
              <a:t>pit</a:t>
            </a:r>
            <a:r>
              <a:rPr lang="da-DK" sz="2025" b="0" dirty="0" smtClean="0"/>
              <a:t>-stop ambulatorium</a:t>
            </a:r>
            <a:endParaRPr lang="da-DK" sz="2025" b="0" dirty="0"/>
          </a:p>
        </p:txBody>
      </p:sp>
    </p:spTree>
    <p:extLst>
      <p:ext uri="{BB962C8B-B14F-4D97-AF65-F5344CB8AC3E}">
        <p14:creationId xmlns:p14="http://schemas.microsoft.com/office/powerpoint/2010/main" val="4058404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dirty="0" err="1" smtClean="0"/>
              <a:t>Pit</a:t>
            </a:r>
            <a:r>
              <a:rPr lang="da-DK" dirty="0" smtClean="0"/>
              <a:t>-Stop ambulatorier / PROGRAM</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19</a:t>
            </a:fld>
            <a:endParaRPr lang="da-DK" dirty="0"/>
          </a:p>
        </p:txBody>
      </p:sp>
      <p:sp>
        <p:nvSpPr>
          <p:cNvPr id="19" name="Titel 1"/>
          <p:cNvSpPr txBox="1">
            <a:spLocks/>
          </p:cNvSpPr>
          <p:nvPr/>
        </p:nvSpPr>
        <p:spPr>
          <a:xfrm>
            <a:off x="1368000" y="493219"/>
            <a:ext cx="7092000" cy="729899"/>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Forskellige design/modeller</a:t>
            </a:r>
            <a:br>
              <a:rPr lang="da-DK" dirty="0" smtClean="0"/>
            </a:br>
            <a:r>
              <a:rPr lang="da-DK" sz="2025" b="0" dirty="0" smtClean="0">
                <a:solidFill>
                  <a:schemeClr val="accent3"/>
                </a:solidFill>
              </a:rPr>
              <a:t>(Toke Bie Laugesen)</a:t>
            </a:r>
          </a:p>
        </p:txBody>
      </p:sp>
      <p:sp>
        <p:nvSpPr>
          <p:cNvPr id="24" name="Content Placeholder 7"/>
          <p:cNvSpPr txBox="1">
            <a:spLocks/>
          </p:cNvSpPr>
          <p:nvPr/>
        </p:nvSpPr>
        <p:spPr>
          <a:xfrm>
            <a:off x="1368000" y="1965438"/>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Erfaringer fra brug af data </a:t>
            </a:r>
          </a:p>
        </p:txBody>
      </p:sp>
      <p:sp>
        <p:nvSpPr>
          <p:cNvPr id="25" name="Content Placeholder 7"/>
          <p:cNvSpPr txBox="1">
            <a:spLocks/>
          </p:cNvSpPr>
          <p:nvPr/>
        </p:nvSpPr>
        <p:spPr>
          <a:xfrm>
            <a:off x="1368000" y="2927266"/>
            <a:ext cx="4932191" cy="396000"/>
          </a:xfrm>
          <a:prstGeom prst="rect">
            <a:avLst/>
          </a:prstGeom>
          <a:solidFill>
            <a:schemeClr val="accent6">
              <a:lumMod val="75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b="1">
                <a:solidFill>
                  <a:srgbClr val="404040"/>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solidFill>
                  <a:schemeClr val="bg1"/>
                </a:solidFill>
              </a:rPr>
              <a:t>Modeller</a:t>
            </a:r>
          </a:p>
        </p:txBody>
      </p:sp>
      <p:sp>
        <p:nvSpPr>
          <p:cNvPr id="26" name="Content Placeholder 7"/>
          <p:cNvSpPr txBox="1">
            <a:spLocks/>
          </p:cNvSpPr>
          <p:nvPr/>
        </p:nvSpPr>
        <p:spPr>
          <a:xfrm>
            <a:off x="1368004" y="3408180"/>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En </a:t>
            </a:r>
            <a:r>
              <a:rPr lang="da-DK" sz="1350" dirty="0">
                <a:solidFill>
                  <a:srgbClr val="333333"/>
                </a:solidFill>
              </a:rPr>
              <a:t>kritisk tilgang og spørgsmål </a:t>
            </a:r>
          </a:p>
        </p:txBody>
      </p:sp>
      <p:sp>
        <p:nvSpPr>
          <p:cNvPr id="27" name="Content Placeholder 7"/>
          <p:cNvSpPr txBox="1">
            <a:spLocks/>
          </p:cNvSpPr>
          <p:nvPr/>
        </p:nvSpPr>
        <p:spPr>
          <a:xfrm>
            <a:off x="1368004" y="4370008"/>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Afrunding</a:t>
            </a:r>
            <a:endParaRPr lang="da-DK" sz="1350" dirty="0">
              <a:solidFill>
                <a:srgbClr val="333333"/>
              </a:solidFill>
            </a:endParaRPr>
          </a:p>
        </p:txBody>
      </p:sp>
      <p:sp>
        <p:nvSpPr>
          <p:cNvPr id="28" name="Content Placeholder 7"/>
          <p:cNvSpPr txBox="1">
            <a:spLocks/>
          </p:cNvSpPr>
          <p:nvPr/>
        </p:nvSpPr>
        <p:spPr>
          <a:xfrm>
            <a:off x="1368004" y="3889094"/>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Dialog </a:t>
            </a:r>
            <a:r>
              <a:rPr lang="da-DK" sz="1350" dirty="0">
                <a:solidFill>
                  <a:srgbClr val="333333"/>
                </a:solidFill>
              </a:rPr>
              <a:t>med salen </a:t>
            </a:r>
          </a:p>
        </p:txBody>
      </p:sp>
      <p:sp>
        <p:nvSpPr>
          <p:cNvPr id="29" name="Content Placeholder 7"/>
          <p:cNvSpPr txBox="1">
            <a:spLocks/>
          </p:cNvSpPr>
          <p:nvPr/>
        </p:nvSpPr>
        <p:spPr>
          <a:xfrm>
            <a:off x="1368000" y="2446352"/>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Erfaringsindsamling</a:t>
            </a:r>
          </a:p>
        </p:txBody>
      </p:sp>
      <p:sp>
        <p:nvSpPr>
          <p:cNvPr id="30" name="Content Placeholder 7"/>
          <p:cNvSpPr txBox="1">
            <a:spLocks/>
          </p:cNvSpPr>
          <p:nvPr/>
        </p:nvSpPr>
        <p:spPr>
          <a:xfrm>
            <a:off x="1368000" y="1484524"/>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smtClean="0"/>
              <a:t>Introduktion </a:t>
            </a:r>
            <a:r>
              <a:rPr lang="da-DK" dirty="0"/>
              <a:t>til </a:t>
            </a:r>
            <a:r>
              <a:rPr lang="da-DK" dirty="0" err="1"/>
              <a:t>BørneRiget</a:t>
            </a:r>
            <a:r>
              <a:rPr lang="da-DK" dirty="0"/>
              <a:t> og </a:t>
            </a:r>
            <a:r>
              <a:rPr lang="da-DK" dirty="0" err="1"/>
              <a:t>pit</a:t>
            </a:r>
            <a:r>
              <a:rPr lang="da-DK" dirty="0"/>
              <a:t>-stop</a:t>
            </a:r>
          </a:p>
        </p:txBody>
      </p:sp>
      <p:pic>
        <p:nvPicPr>
          <p:cNvPr id="4101" name="Picture 5" descr="http://i.imgur.com/fih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800299" y="2099802"/>
            <a:ext cx="3281483" cy="205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392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dirty="0" err="1" smtClean="0"/>
              <a:t>Pit</a:t>
            </a:r>
            <a:r>
              <a:rPr lang="da-DK" dirty="0" smtClean="0"/>
              <a:t>-Stop ambulatorier / PROGRAM</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2</a:t>
            </a:fld>
            <a:endParaRPr lang="da-DK" dirty="0"/>
          </a:p>
        </p:txBody>
      </p:sp>
      <p:sp>
        <p:nvSpPr>
          <p:cNvPr id="24" name="Content Placeholder 7"/>
          <p:cNvSpPr txBox="1">
            <a:spLocks/>
          </p:cNvSpPr>
          <p:nvPr/>
        </p:nvSpPr>
        <p:spPr>
          <a:xfrm>
            <a:off x="1368000" y="1965438"/>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Erfaringer </a:t>
            </a:r>
            <a:r>
              <a:rPr lang="da-DK" sz="1350" dirty="0">
                <a:solidFill>
                  <a:srgbClr val="333333"/>
                </a:solidFill>
              </a:rPr>
              <a:t>fra brug af data </a:t>
            </a:r>
          </a:p>
        </p:txBody>
      </p:sp>
      <p:sp>
        <p:nvSpPr>
          <p:cNvPr id="25" name="Content Placeholder 7"/>
          <p:cNvSpPr txBox="1">
            <a:spLocks/>
          </p:cNvSpPr>
          <p:nvPr/>
        </p:nvSpPr>
        <p:spPr>
          <a:xfrm>
            <a:off x="1368000" y="2927266"/>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Modeller</a:t>
            </a:r>
            <a:endParaRPr lang="da-DK" sz="1350" dirty="0">
              <a:solidFill>
                <a:srgbClr val="333333"/>
              </a:solidFill>
            </a:endParaRPr>
          </a:p>
        </p:txBody>
      </p:sp>
      <p:sp>
        <p:nvSpPr>
          <p:cNvPr id="26" name="Content Placeholder 7"/>
          <p:cNvSpPr txBox="1">
            <a:spLocks/>
          </p:cNvSpPr>
          <p:nvPr/>
        </p:nvSpPr>
        <p:spPr>
          <a:xfrm>
            <a:off x="1368004" y="3408180"/>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En </a:t>
            </a:r>
            <a:r>
              <a:rPr lang="da-DK" sz="1350" dirty="0">
                <a:solidFill>
                  <a:srgbClr val="333333"/>
                </a:solidFill>
              </a:rPr>
              <a:t>kritisk tilgang og spørgsmål </a:t>
            </a:r>
          </a:p>
        </p:txBody>
      </p:sp>
      <p:sp>
        <p:nvSpPr>
          <p:cNvPr id="27" name="Content Placeholder 7"/>
          <p:cNvSpPr txBox="1">
            <a:spLocks/>
          </p:cNvSpPr>
          <p:nvPr/>
        </p:nvSpPr>
        <p:spPr>
          <a:xfrm>
            <a:off x="1368004" y="4370008"/>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Afrunding</a:t>
            </a:r>
            <a:endParaRPr lang="da-DK" sz="1350" dirty="0">
              <a:solidFill>
                <a:srgbClr val="333333"/>
              </a:solidFill>
            </a:endParaRPr>
          </a:p>
        </p:txBody>
      </p:sp>
      <p:sp>
        <p:nvSpPr>
          <p:cNvPr id="28" name="Content Placeholder 7"/>
          <p:cNvSpPr txBox="1">
            <a:spLocks/>
          </p:cNvSpPr>
          <p:nvPr/>
        </p:nvSpPr>
        <p:spPr>
          <a:xfrm>
            <a:off x="1368004" y="3889094"/>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Dialog </a:t>
            </a:r>
            <a:r>
              <a:rPr lang="da-DK" sz="1350" dirty="0">
                <a:solidFill>
                  <a:srgbClr val="333333"/>
                </a:solidFill>
              </a:rPr>
              <a:t>med salen </a:t>
            </a:r>
          </a:p>
        </p:txBody>
      </p:sp>
      <p:sp>
        <p:nvSpPr>
          <p:cNvPr id="29" name="Content Placeholder 7"/>
          <p:cNvSpPr txBox="1">
            <a:spLocks/>
          </p:cNvSpPr>
          <p:nvPr/>
        </p:nvSpPr>
        <p:spPr>
          <a:xfrm>
            <a:off x="1368000" y="2446352"/>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Erfaringsindsamling</a:t>
            </a:r>
            <a:endParaRPr lang="da-DK" sz="1350" dirty="0">
              <a:solidFill>
                <a:srgbClr val="333333"/>
              </a:solidFill>
            </a:endParaRPr>
          </a:p>
        </p:txBody>
      </p:sp>
      <p:sp>
        <p:nvSpPr>
          <p:cNvPr id="30" name="Content Placeholder 7"/>
          <p:cNvSpPr txBox="1">
            <a:spLocks/>
          </p:cNvSpPr>
          <p:nvPr/>
        </p:nvSpPr>
        <p:spPr>
          <a:xfrm>
            <a:off x="1368000" y="1484524"/>
            <a:ext cx="4932191" cy="396000"/>
          </a:xfrm>
          <a:prstGeom prst="rect">
            <a:avLst/>
          </a:prstGeom>
          <a:solidFill>
            <a:schemeClr val="accent6">
              <a:lumMod val="75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b="1" dirty="0" smtClean="0">
                <a:solidFill>
                  <a:schemeClr val="bg1"/>
                </a:solidFill>
              </a:rPr>
              <a:t>Introduktion </a:t>
            </a:r>
            <a:r>
              <a:rPr lang="da-DK" sz="1350" b="1" dirty="0">
                <a:solidFill>
                  <a:schemeClr val="bg1"/>
                </a:solidFill>
              </a:rPr>
              <a:t>til </a:t>
            </a:r>
            <a:r>
              <a:rPr lang="da-DK" sz="1350" b="1" dirty="0" err="1">
                <a:solidFill>
                  <a:schemeClr val="bg1"/>
                </a:solidFill>
              </a:rPr>
              <a:t>BørneRiget</a:t>
            </a:r>
            <a:r>
              <a:rPr lang="da-DK" sz="1350" b="1" dirty="0">
                <a:solidFill>
                  <a:schemeClr val="bg1"/>
                </a:solidFill>
              </a:rPr>
              <a:t> og </a:t>
            </a:r>
            <a:r>
              <a:rPr lang="da-DK" sz="1350" b="1" dirty="0" err="1">
                <a:solidFill>
                  <a:schemeClr val="bg1"/>
                </a:solidFill>
              </a:rPr>
              <a:t>pit</a:t>
            </a:r>
            <a:r>
              <a:rPr lang="da-DK" sz="1350" b="1" dirty="0">
                <a:solidFill>
                  <a:schemeClr val="bg1"/>
                </a:solidFill>
              </a:rPr>
              <a:t>-stop</a:t>
            </a:r>
            <a:endParaRPr lang="da-DK" sz="1350" b="1" dirty="0" smtClean="0">
              <a:solidFill>
                <a:schemeClr val="bg1"/>
              </a:solidFill>
            </a:endParaRPr>
          </a:p>
        </p:txBody>
      </p:sp>
      <p:pic>
        <p:nvPicPr>
          <p:cNvPr id="4101" name="Picture 5" descr="http://i.imgur.com/fih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800299" y="2099802"/>
            <a:ext cx="3281483" cy="2050927"/>
          </a:xfrm>
          <a:prstGeom prst="rect">
            <a:avLst/>
          </a:prstGeom>
          <a:noFill/>
          <a:extLst>
            <a:ext uri="{909E8E84-426E-40DD-AFC4-6F175D3DCCD1}">
              <a14:hiddenFill xmlns:a14="http://schemas.microsoft.com/office/drawing/2010/main">
                <a:solidFill>
                  <a:srgbClr val="FFFFFF"/>
                </a:solidFill>
              </a14:hiddenFill>
            </a:ext>
          </a:extLst>
        </p:spPr>
      </p:pic>
      <p:sp>
        <p:nvSpPr>
          <p:cNvPr id="34" name="Titel 1"/>
          <p:cNvSpPr txBox="1">
            <a:spLocks/>
          </p:cNvSpPr>
          <p:nvPr/>
        </p:nvSpPr>
        <p:spPr>
          <a:xfrm>
            <a:off x="1368000" y="493219"/>
            <a:ext cx="7092000" cy="729899"/>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Program</a:t>
            </a:r>
            <a:br>
              <a:rPr lang="da-DK" dirty="0" smtClean="0"/>
            </a:br>
            <a:r>
              <a:rPr lang="da-DK" sz="2025" b="0" dirty="0" smtClean="0">
                <a:solidFill>
                  <a:schemeClr val="accent3"/>
                </a:solidFill>
              </a:rPr>
              <a:t>(10.15-11.25)</a:t>
            </a:r>
          </a:p>
        </p:txBody>
      </p:sp>
    </p:spTree>
    <p:extLst>
      <p:ext uri="{BB962C8B-B14F-4D97-AF65-F5344CB8AC3E}">
        <p14:creationId xmlns:p14="http://schemas.microsoft.com/office/powerpoint/2010/main" val="426377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dirty="0" err="1"/>
              <a:t>Pit</a:t>
            </a:r>
            <a:r>
              <a:rPr lang="da-DK" dirty="0"/>
              <a:t>-Stop ambulatorier / DESIGN</a:t>
            </a:r>
          </a:p>
        </p:txBody>
      </p:sp>
      <p:sp>
        <p:nvSpPr>
          <p:cNvPr id="4" name="Pladsholder til diasnummer 3"/>
          <p:cNvSpPr>
            <a:spLocks noGrp="1"/>
          </p:cNvSpPr>
          <p:nvPr>
            <p:ph type="sldNum" sz="quarter" idx="12"/>
          </p:nvPr>
        </p:nvSpPr>
        <p:spPr/>
        <p:txBody>
          <a:bodyPr/>
          <a:lstStyle/>
          <a:p>
            <a:fld id="{667EC89C-17A0-4E64-A6D2-B825673CEEDF}" type="slidenum">
              <a:rPr lang="da-DK" smtClean="0"/>
              <a:t>20</a:t>
            </a:fld>
            <a:endParaRPr lang="da-DK" dirty="0"/>
          </a:p>
        </p:txBody>
      </p:sp>
      <p:sp>
        <p:nvSpPr>
          <p:cNvPr id="8" name="Content Placeholder 2"/>
          <p:cNvSpPr txBox="1">
            <a:spLocks/>
          </p:cNvSpPr>
          <p:nvPr/>
        </p:nvSpPr>
        <p:spPr>
          <a:xfrm>
            <a:off x="2261136" y="4755915"/>
            <a:ext cx="871220" cy="720606"/>
          </a:xfrm>
          <a:prstGeom prst="hexagon">
            <a:avLst/>
          </a:prstGeom>
          <a:solidFill>
            <a:schemeClr val="bg2">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err="1" smtClean="0">
                <a:latin typeface="+mn-lt"/>
              </a:rPr>
              <a:t>neuro</a:t>
            </a:r>
            <a:r>
              <a:rPr lang="da-DK" sz="900" dirty="0" smtClean="0">
                <a:latin typeface="+mn-lt"/>
              </a:rPr>
              <a:t/>
            </a:r>
            <a:br>
              <a:rPr lang="da-DK" sz="900" dirty="0" smtClean="0">
                <a:latin typeface="+mn-lt"/>
              </a:rPr>
            </a:br>
            <a:r>
              <a:rPr lang="da-DK" sz="900" dirty="0" smtClean="0">
                <a:latin typeface="+mn-lt"/>
              </a:rPr>
              <a:t>kirurg</a:t>
            </a:r>
          </a:p>
        </p:txBody>
      </p:sp>
      <p:sp>
        <p:nvSpPr>
          <p:cNvPr id="16" name="Content Placeholder 2"/>
          <p:cNvSpPr txBox="1">
            <a:spLocks/>
          </p:cNvSpPr>
          <p:nvPr/>
        </p:nvSpPr>
        <p:spPr>
          <a:xfrm>
            <a:off x="3197240" y="4252738"/>
            <a:ext cx="871220" cy="720606"/>
          </a:xfrm>
          <a:prstGeom prst="hexagon">
            <a:avLst/>
          </a:prstGeom>
          <a:solidFill>
            <a:schemeClr val="bg2">
              <a:lumMod val="90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børnelæge</a:t>
            </a:r>
            <a:endParaRPr lang="da-DK" sz="900" dirty="0" smtClean="0">
              <a:latin typeface="+mn-lt"/>
            </a:endParaRPr>
          </a:p>
        </p:txBody>
      </p:sp>
      <p:sp>
        <p:nvSpPr>
          <p:cNvPr id="17" name="Content Placeholder 2"/>
          <p:cNvSpPr txBox="1">
            <a:spLocks/>
          </p:cNvSpPr>
          <p:nvPr/>
        </p:nvSpPr>
        <p:spPr>
          <a:xfrm>
            <a:off x="5076419" y="3248677"/>
            <a:ext cx="871220" cy="720606"/>
          </a:xfrm>
          <a:prstGeom prst="hexagon">
            <a:avLst/>
          </a:prstGeom>
          <a:solidFill>
            <a:schemeClr val="bg2">
              <a:lumMod val="90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a:t>kæbe</a:t>
            </a:r>
            <a:br>
              <a:rPr lang="da-DK" sz="900" dirty="0"/>
            </a:br>
            <a:r>
              <a:rPr lang="da-DK" sz="900" dirty="0"/>
              <a:t>kirurg</a:t>
            </a:r>
          </a:p>
        </p:txBody>
      </p:sp>
      <p:sp>
        <p:nvSpPr>
          <p:cNvPr id="19" name="Content Placeholder 2"/>
          <p:cNvSpPr txBox="1">
            <a:spLocks/>
          </p:cNvSpPr>
          <p:nvPr/>
        </p:nvSpPr>
        <p:spPr>
          <a:xfrm>
            <a:off x="2266856" y="2597497"/>
            <a:ext cx="871220" cy="720606"/>
          </a:xfrm>
          <a:prstGeom prst="hexagon">
            <a:avLst/>
          </a:prstGeom>
          <a:solidFill>
            <a:schemeClr val="accent6">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latin typeface="+mn-lt"/>
              </a:rPr>
              <a:t>patient og pårørende</a:t>
            </a:r>
          </a:p>
        </p:txBody>
      </p:sp>
      <p:sp>
        <p:nvSpPr>
          <p:cNvPr id="23" name="Content Placeholder 2"/>
          <p:cNvSpPr txBox="1">
            <a:spLocks/>
          </p:cNvSpPr>
          <p:nvPr/>
        </p:nvSpPr>
        <p:spPr>
          <a:xfrm>
            <a:off x="4133344" y="3747270"/>
            <a:ext cx="871220" cy="720606"/>
          </a:xfrm>
          <a:prstGeom prst="hexagon">
            <a:avLst/>
          </a:prstGeom>
          <a:solidFill>
            <a:schemeClr val="bg2">
              <a:lumMod val="90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a:t>ØNH</a:t>
            </a:r>
            <a:br>
              <a:rPr lang="da-DK" sz="900" dirty="0"/>
            </a:br>
            <a:r>
              <a:rPr lang="da-DK" sz="900" dirty="0"/>
              <a:t>kirurg</a:t>
            </a:r>
          </a:p>
        </p:txBody>
      </p:sp>
      <p:sp>
        <p:nvSpPr>
          <p:cNvPr id="28" name="Content Placeholder 2"/>
          <p:cNvSpPr txBox="1">
            <a:spLocks/>
          </p:cNvSpPr>
          <p:nvPr/>
        </p:nvSpPr>
        <p:spPr>
          <a:xfrm>
            <a:off x="2266856" y="4035309"/>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syge</a:t>
            </a:r>
            <a:br>
              <a:rPr lang="da-DK" sz="900" dirty="0" smtClean="0"/>
            </a:br>
            <a:r>
              <a:rPr lang="da-DK" sz="900" dirty="0" smtClean="0"/>
              <a:t>plejerske</a:t>
            </a:r>
            <a:endParaRPr lang="da-DK" sz="900" dirty="0" smtClean="0">
              <a:latin typeface="+mn-lt"/>
            </a:endParaRPr>
          </a:p>
        </p:txBody>
      </p:sp>
      <p:sp>
        <p:nvSpPr>
          <p:cNvPr id="29" name="Content Placeholder 2"/>
          <p:cNvSpPr txBox="1">
            <a:spLocks/>
          </p:cNvSpPr>
          <p:nvPr/>
        </p:nvSpPr>
        <p:spPr>
          <a:xfrm>
            <a:off x="3182400" y="3532132"/>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syge</a:t>
            </a:r>
            <a:br>
              <a:rPr lang="da-DK" sz="900" dirty="0" smtClean="0"/>
            </a:br>
            <a:r>
              <a:rPr lang="da-DK" sz="900" dirty="0" smtClean="0"/>
              <a:t>plejerske</a:t>
            </a:r>
            <a:endParaRPr lang="da-DK" sz="900" dirty="0" smtClean="0">
              <a:latin typeface="+mn-lt"/>
            </a:endParaRPr>
          </a:p>
        </p:txBody>
      </p:sp>
      <p:sp>
        <p:nvSpPr>
          <p:cNvPr id="31" name="Content Placeholder 2"/>
          <p:cNvSpPr txBox="1">
            <a:spLocks/>
          </p:cNvSpPr>
          <p:nvPr/>
        </p:nvSpPr>
        <p:spPr>
          <a:xfrm>
            <a:off x="2266856" y="3314703"/>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patient</a:t>
            </a:r>
            <a:br>
              <a:rPr lang="da-DK" sz="900" dirty="0" smtClean="0"/>
            </a:br>
            <a:r>
              <a:rPr lang="da-DK" sz="900" dirty="0" smtClean="0"/>
              <a:t>koordinator</a:t>
            </a:r>
            <a:endParaRPr lang="da-DK" sz="900" dirty="0" smtClean="0">
              <a:latin typeface="+mn-lt"/>
            </a:endParaRPr>
          </a:p>
        </p:txBody>
      </p:sp>
      <p:sp>
        <p:nvSpPr>
          <p:cNvPr id="32" name="Content Placeholder 2"/>
          <p:cNvSpPr txBox="1">
            <a:spLocks/>
          </p:cNvSpPr>
          <p:nvPr/>
        </p:nvSpPr>
        <p:spPr>
          <a:xfrm>
            <a:off x="4133344" y="3026664"/>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syge</a:t>
            </a:r>
            <a:br>
              <a:rPr lang="da-DK" sz="900" dirty="0" smtClean="0"/>
            </a:br>
            <a:r>
              <a:rPr lang="da-DK" sz="900" dirty="0" smtClean="0"/>
              <a:t>plejerske</a:t>
            </a:r>
            <a:endParaRPr lang="da-DK" sz="900" dirty="0" smtClean="0">
              <a:latin typeface="+mn-lt"/>
            </a:endParaRPr>
          </a:p>
        </p:txBody>
      </p:sp>
      <p:sp>
        <p:nvSpPr>
          <p:cNvPr id="33" name="Content Placeholder 2"/>
          <p:cNvSpPr txBox="1">
            <a:spLocks/>
          </p:cNvSpPr>
          <p:nvPr/>
        </p:nvSpPr>
        <p:spPr>
          <a:xfrm>
            <a:off x="5076419" y="2528071"/>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syge</a:t>
            </a:r>
            <a:br>
              <a:rPr lang="da-DK" sz="900" dirty="0" smtClean="0"/>
            </a:br>
            <a:r>
              <a:rPr lang="da-DK" sz="900" dirty="0" smtClean="0"/>
              <a:t>plejerske</a:t>
            </a:r>
            <a:endParaRPr lang="da-DK" sz="900" dirty="0" smtClean="0">
              <a:latin typeface="+mn-lt"/>
            </a:endParaRPr>
          </a:p>
        </p:txBody>
      </p:sp>
      <p:sp>
        <p:nvSpPr>
          <p:cNvPr id="34" name="Content Placeholder 2"/>
          <p:cNvSpPr txBox="1">
            <a:spLocks/>
          </p:cNvSpPr>
          <p:nvPr/>
        </p:nvSpPr>
        <p:spPr>
          <a:xfrm>
            <a:off x="3197240" y="2811526"/>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patient</a:t>
            </a:r>
            <a:br>
              <a:rPr lang="da-DK" sz="900" dirty="0" smtClean="0"/>
            </a:br>
            <a:r>
              <a:rPr lang="da-DK" sz="900" dirty="0" smtClean="0"/>
              <a:t>koordinator</a:t>
            </a:r>
            <a:endParaRPr lang="da-DK" sz="900" dirty="0" smtClean="0">
              <a:latin typeface="+mn-lt"/>
            </a:endParaRPr>
          </a:p>
        </p:txBody>
      </p:sp>
      <p:sp>
        <p:nvSpPr>
          <p:cNvPr id="35" name="Content Placeholder 2"/>
          <p:cNvSpPr txBox="1">
            <a:spLocks/>
          </p:cNvSpPr>
          <p:nvPr/>
        </p:nvSpPr>
        <p:spPr>
          <a:xfrm>
            <a:off x="4133344" y="2306058"/>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patient</a:t>
            </a:r>
            <a:br>
              <a:rPr lang="da-DK" sz="900" dirty="0" smtClean="0"/>
            </a:br>
            <a:r>
              <a:rPr lang="da-DK" sz="900" dirty="0" smtClean="0"/>
              <a:t>koordinator</a:t>
            </a:r>
            <a:endParaRPr lang="da-DK" sz="900" dirty="0" smtClean="0">
              <a:latin typeface="+mn-lt"/>
            </a:endParaRPr>
          </a:p>
        </p:txBody>
      </p:sp>
      <p:sp>
        <p:nvSpPr>
          <p:cNvPr id="36" name="Content Placeholder 2"/>
          <p:cNvSpPr txBox="1">
            <a:spLocks/>
          </p:cNvSpPr>
          <p:nvPr/>
        </p:nvSpPr>
        <p:spPr>
          <a:xfrm>
            <a:off x="5076419" y="1807465"/>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patient</a:t>
            </a:r>
            <a:br>
              <a:rPr lang="da-DK" sz="900" dirty="0" smtClean="0"/>
            </a:br>
            <a:r>
              <a:rPr lang="da-DK" sz="900" dirty="0" smtClean="0"/>
              <a:t>koordinator</a:t>
            </a:r>
            <a:endParaRPr lang="da-DK" sz="900" dirty="0" smtClean="0">
              <a:latin typeface="+mn-lt"/>
            </a:endParaRPr>
          </a:p>
        </p:txBody>
      </p:sp>
      <p:sp>
        <p:nvSpPr>
          <p:cNvPr id="37" name="Content Placeholder 2"/>
          <p:cNvSpPr txBox="1">
            <a:spLocks/>
          </p:cNvSpPr>
          <p:nvPr/>
        </p:nvSpPr>
        <p:spPr>
          <a:xfrm>
            <a:off x="6047808" y="2695946"/>
            <a:ext cx="871220" cy="720606"/>
          </a:xfrm>
          <a:prstGeom prst="hexagon">
            <a:avLst/>
          </a:prstGeom>
          <a:solidFill>
            <a:schemeClr val="bg2">
              <a:lumMod val="75000"/>
            </a:schemeClr>
          </a:solidFill>
          <a:ln w="38100">
            <a:solidFill>
              <a:schemeClr val="bg1"/>
            </a:solidFill>
          </a:ln>
        </p:spPr>
        <p:txBody>
          <a:bodyPr vert="horz" wrap="square" lIns="0" tIns="0" rIns="0" bIns="0" rtlCol="0" anchor="ctr" anchorCtr="1">
            <a:noAutofit/>
          </a:bodyPr>
          <a:lstStyle>
            <a:defPPr>
              <a:defRPr lang="da-DK"/>
            </a:defPPr>
            <a:lvl1pPr indent="0" algn="ctr">
              <a:spcBef>
                <a:spcPts val="600"/>
              </a:spcBef>
              <a:buFont typeface="Arial" pitchFamily="34" charset="0"/>
              <a:buNone/>
              <a:defRPr sz="900">
                <a:cs typeface="Arial" pitchFamily="34" charset="0"/>
              </a:defRPr>
            </a:lvl1pPr>
            <a:lvl2pPr marL="144000" marR="0" indent="-144000">
              <a:lnSpc>
                <a:spcPct val="100000"/>
              </a:lnSpc>
              <a:spcBef>
                <a:spcPts val="600"/>
              </a:spcBef>
              <a:spcAft>
                <a:spcPts val="0"/>
              </a:spcAft>
              <a:buClrTx/>
              <a:buFont typeface="Arial" pitchFamily="34" charset="0"/>
              <a:buChar char="•"/>
              <a:defRPr sz="1200" baseline="0">
                <a:latin typeface="Arial" pitchFamily="34" charset="0"/>
                <a:cs typeface="Arial" pitchFamily="34" charset="0"/>
              </a:defRPr>
            </a:lvl2pPr>
            <a:lvl3pPr marL="288000" marR="0" indent="-144000">
              <a:lnSpc>
                <a:spcPct val="100000"/>
              </a:lnSpc>
              <a:spcBef>
                <a:spcPts val="600"/>
              </a:spcBef>
              <a:spcAft>
                <a:spcPts val="0"/>
              </a:spcAft>
              <a:buClrTx/>
              <a:buFont typeface="Arial"/>
              <a:buChar char="–"/>
              <a:defRPr sz="1200">
                <a:latin typeface="Arial" pitchFamily="34" charset="0"/>
                <a:cs typeface="Arial" pitchFamily="34" charset="0"/>
              </a:defRPr>
            </a:lvl3pPr>
            <a:lvl4pPr marL="432000" marR="0" indent="-144000" fontAlgn="auto">
              <a:lnSpc>
                <a:spcPct val="100000"/>
              </a:lnSpc>
              <a:spcBef>
                <a:spcPts val="600"/>
              </a:spcBef>
              <a:spcAft>
                <a:spcPts val="0"/>
              </a:spcAft>
              <a:buClrTx/>
              <a:buSzTx/>
              <a:buFont typeface="Arial" pitchFamily="34" charset="0"/>
              <a:buChar char="»"/>
              <a:tabLst/>
              <a:defRPr sz="1200">
                <a:latin typeface="Arial" pitchFamily="34" charset="0"/>
                <a:cs typeface="Arial" pitchFamily="34" charset="0"/>
              </a:defRPr>
            </a:lvl4pPr>
            <a:lvl5pPr marL="576000" indent="-144000">
              <a:spcBef>
                <a:spcPts val="600"/>
              </a:spcBef>
              <a:buClrTx/>
              <a:buFont typeface="Arial" pitchFamily="34" charset="0"/>
              <a:buChar char="·"/>
              <a:defRPr sz="12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err="1" smtClean="0"/>
              <a:t>neuro</a:t>
            </a:r>
            <a:r>
              <a:rPr lang="da-DK" dirty="0"/>
              <a:t/>
            </a:r>
            <a:br>
              <a:rPr lang="da-DK" dirty="0"/>
            </a:br>
            <a:r>
              <a:rPr lang="da-DK" dirty="0"/>
              <a:t>kirurg</a:t>
            </a:r>
          </a:p>
        </p:txBody>
      </p:sp>
      <p:sp>
        <p:nvSpPr>
          <p:cNvPr id="38" name="Content Placeholder 2"/>
          <p:cNvSpPr txBox="1">
            <a:spLocks/>
          </p:cNvSpPr>
          <p:nvPr/>
        </p:nvSpPr>
        <p:spPr>
          <a:xfrm>
            <a:off x="6047808" y="1975340"/>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syge</a:t>
            </a:r>
            <a:br>
              <a:rPr lang="da-DK" sz="900" dirty="0" smtClean="0"/>
            </a:br>
            <a:r>
              <a:rPr lang="da-DK" sz="900" dirty="0" smtClean="0"/>
              <a:t>plejerske</a:t>
            </a:r>
            <a:endParaRPr lang="da-DK" sz="900" dirty="0" smtClean="0">
              <a:latin typeface="+mn-lt"/>
            </a:endParaRPr>
          </a:p>
        </p:txBody>
      </p:sp>
      <p:sp>
        <p:nvSpPr>
          <p:cNvPr id="39" name="Content Placeholder 2"/>
          <p:cNvSpPr txBox="1">
            <a:spLocks/>
          </p:cNvSpPr>
          <p:nvPr/>
        </p:nvSpPr>
        <p:spPr>
          <a:xfrm>
            <a:off x="6047808" y="1254734"/>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patient</a:t>
            </a:r>
            <a:br>
              <a:rPr lang="da-DK" sz="900" dirty="0" smtClean="0"/>
            </a:br>
            <a:r>
              <a:rPr lang="da-DK" sz="900" dirty="0" smtClean="0"/>
              <a:t>koordinator</a:t>
            </a:r>
            <a:endParaRPr lang="da-DK" sz="900" dirty="0" smtClean="0">
              <a:latin typeface="+mn-lt"/>
            </a:endParaRPr>
          </a:p>
        </p:txBody>
      </p:sp>
      <p:sp>
        <p:nvSpPr>
          <p:cNvPr id="40" name="Content Placeholder 2"/>
          <p:cNvSpPr txBox="1">
            <a:spLocks/>
          </p:cNvSpPr>
          <p:nvPr/>
        </p:nvSpPr>
        <p:spPr>
          <a:xfrm>
            <a:off x="3197240" y="2090920"/>
            <a:ext cx="871220" cy="720606"/>
          </a:xfrm>
          <a:prstGeom prst="hexagon">
            <a:avLst/>
          </a:prstGeom>
          <a:solidFill>
            <a:schemeClr val="accent6">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latin typeface="+mn-lt"/>
              </a:rPr>
              <a:t>patient og pårørende</a:t>
            </a:r>
          </a:p>
        </p:txBody>
      </p:sp>
      <p:sp>
        <p:nvSpPr>
          <p:cNvPr id="41" name="Content Placeholder 2"/>
          <p:cNvSpPr txBox="1">
            <a:spLocks/>
          </p:cNvSpPr>
          <p:nvPr/>
        </p:nvSpPr>
        <p:spPr>
          <a:xfrm>
            <a:off x="4133344" y="1585452"/>
            <a:ext cx="871220" cy="720606"/>
          </a:xfrm>
          <a:prstGeom prst="hexagon">
            <a:avLst/>
          </a:prstGeom>
          <a:solidFill>
            <a:schemeClr val="accent6">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latin typeface="+mn-lt"/>
              </a:rPr>
              <a:t>patient og pårørende</a:t>
            </a:r>
          </a:p>
        </p:txBody>
      </p:sp>
      <p:sp>
        <p:nvSpPr>
          <p:cNvPr id="42" name="Content Placeholder 2"/>
          <p:cNvSpPr txBox="1">
            <a:spLocks/>
          </p:cNvSpPr>
          <p:nvPr/>
        </p:nvSpPr>
        <p:spPr>
          <a:xfrm>
            <a:off x="5076419" y="1086859"/>
            <a:ext cx="871220" cy="720606"/>
          </a:xfrm>
          <a:prstGeom prst="hexagon">
            <a:avLst/>
          </a:prstGeom>
          <a:solidFill>
            <a:schemeClr val="accent6">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latin typeface="+mn-lt"/>
              </a:rPr>
              <a:t>patient og pårørende</a:t>
            </a:r>
          </a:p>
        </p:txBody>
      </p:sp>
      <p:sp>
        <p:nvSpPr>
          <p:cNvPr id="43" name="Content Placeholder 2"/>
          <p:cNvSpPr txBox="1">
            <a:spLocks/>
          </p:cNvSpPr>
          <p:nvPr/>
        </p:nvSpPr>
        <p:spPr>
          <a:xfrm>
            <a:off x="6047808" y="534128"/>
            <a:ext cx="871220" cy="720606"/>
          </a:xfrm>
          <a:prstGeom prst="hexagon">
            <a:avLst/>
          </a:prstGeom>
          <a:solidFill>
            <a:schemeClr val="accent6">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latin typeface="+mn-lt"/>
              </a:rPr>
              <a:t>patient og pårørende</a:t>
            </a:r>
          </a:p>
        </p:txBody>
      </p:sp>
      <p:sp>
        <p:nvSpPr>
          <p:cNvPr id="44" name="Titel 1"/>
          <p:cNvSpPr txBox="1">
            <a:spLocks/>
          </p:cNvSpPr>
          <p:nvPr/>
        </p:nvSpPr>
        <p:spPr>
          <a:xfrm>
            <a:off x="899592" y="4746622"/>
            <a:ext cx="1367264" cy="72989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pPr algn="r"/>
            <a:r>
              <a:rPr lang="da-DK" sz="900" dirty="0" smtClean="0"/>
              <a:t>Diagnosticering</a:t>
            </a:r>
            <a:endParaRPr lang="da-DK" sz="900" dirty="0"/>
          </a:p>
        </p:txBody>
      </p:sp>
      <p:sp>
        <p:nvSpPr>
          <p:cNvPr id="45" name="Titel 1"/>
          <p:cNvSpPr txBox="1">
            <a:spLocks/>
          </p:cNvSpPr>
          <p:nvPr/>
        </p:nvSpPr>
        <p:spPr>
          <a:xfrm>
            <a:off x="6919068" y="2686653"/>
            <a:ext cx="737904" cy="72989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sz="900" dirty="0" smtClean="0"/>
              <a:t>Kirurgisk</a:t>
            </a:r>
            <a:br>
              <a:rPr lang="da-DK" sz="900" dirty="0" smtClean="0"/>
            </a:br>
            <a:r>
              <a:rPr lang="da-DK" sz="900" dirty="0" smtClean="0"/>
              <a:t>Indgreb</a:t>
            </a:r>
            <a:endParaRPr lang="da-DK" sz="900" dirty="0"/>
          </a:p>
        </p:txBody>
      </p:sp>
      <p:sp>
        <p:nvSpPr>
          <p:cNvPr id="46" name="Titel 1"/>
          <p:cNvSpPr txBox="1">
            <a:spLocks/>
          </p:cNvSpPr>
          <p:nvPr/>
        </p:nvSpPr>
        <p:spPr>
          <a:xfrm>
            <a:off x="8244408" y="1966047"/>
            <a:ext cx="737904" cy="72989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sz="900" dirty="0" smtClean="0"/>
              <a:t>Videre</a:t>
            </a:r>
            <a:br>
              <a:rPr lang="da-DK" sz="900" dirty="0" smtClean="0"/>
            </a:br>
            <a:r>
              <a:rPr lang="da-DK" sz="900" dirty="0" smtClean="0"/>
              <a:t>forløb</a:t>
            </a:r>
            <a:endParaRPr lang="da-DK" sz="900" dirty="0"/>
          </a:p>
        </p:txBody>
      </p:sp>
      <p:cxnSp>
        <p:nvCxnSpPr>
          <p:cNvPr id="47" name="Lige forbindelse 46"/>
          <p:cNvCxnSpPr/>
          <p:nvPr/>
        </p:nvCxnSpPr>
        <p:spPr>
          <a:xfrm>
            <a:off x="1403648" y="5589240"/>
            <a:ext cx="1728708" cy="0"/>
          </a:xfrm>
          <a:prstGeom prst="line">
            <a:avLst/>
          </a:prstGeom>
          <a:ln w="9525">
            <a:solidFill>
              <a:srgbClr val="1F2936"/>
            </a:solidFill>
          </a:ln>
        </p:spPr>
        <p:style>
          <a:lnRef idx="1">
            <a:schemeClr val="accent1"/>
          </a:lnRef>
          <a:fillRef idx="0">
            <a:schemeClr val="accent1"/>
          </a:fillRef>
          <a:effectRef idx="0">
            <a:schemeClr val="accent1"/>
          </a:effectRef>
          <a:fontRef idx="minor">
            <a:schemeClr val="tx1"/>
          </a:fontRef>
        </p:style>
      </p:cxnSp>
      <p:cxnSp>
        <p:nvCxnSpPr>
          <p:cNvPr id="49" name="Lige forbindelse 48"/>
          <p:cNvCxnSpPr/>
          <p:nvPr/>
        </p:nvCxnSpPr>
        <p:spPr>
          <a:xfrm flipV="1">
            <a:off x="3138076" y="2695946"/>
            <a:ext cx="5682396" cy="2893294"/>
          </a:xfrm>
          <a:prstGeom prst="line">
            <a:avLst/>
          </a:prstGeom>
          <a:ln w="9525">
            <a:solidFill>
              <a:srgbClr val="1F2936"/>
            </a:solidFill>
          </a:ln>
        </p:spPr>
        <p:style>
          <a:lnRef idx="1">
            <a:schemeClr val="accent1"/>
          </a:lnRef>
          <a:fillRef idx="0">
            <a:schemeClr val="accent1"/>
          </a:fillRef>
          <a:effectRef idx="0">
            <a:schemeClr val="accent1"/>
          </a:effectRef>
          <a:fontRef idx="minor">
            <a:schemeClr val="tx1"/>
          </a:fontRef>
        </p:style>
      </p:cxnSp>
      <p:sp>
        <p:nvSpPr>
          <p:cNvPr id="52" name="Content Placeholder 2"/>
          <p:cNvSpPr txBox="1">
            <a:spLocks/>
          </p:cNvSpPr>
          <p:nvPr/>
        </p:nvSpPr>
        <p:spPr>
          <a:xfrm>
            <a:off x="7976652" y="1683216"/>
            <a:ext cx="871220" cy="720606"/>
          </a:xfrm>
          <a:prstGeom prst="hexagon">
            <a:avLst/>
          </a:prstGeom>
          <a:solidFill>
            <a:schemeClr val="accent6">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latin typeface="+mn-lt"/>
              </a:rPr>
              <a:t>patient og pårørende</a:t>
            </a:r>
          </a:p>
        </p:txBody>
      </p:sp>
    </p:spTree>
    <p:extLst>
      <p:ext uri="{BB962C8B-B14F-4D97-AF65-F5344CB8AC3E}">
        <p14:creationId xmlns:p14="http://schemas.microsoft.com/office/powerpoint/2010/main" val="106169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Lige forbindelse 33"/>
          <p:cNvCxnSpPr/>
          <p:nvPr/>
        </p:nvCxnSpPr>
        <p:spPr>
          <a:xfrm flipV="1">
            <a:off x="1791796" y="1887905"/>
            <a:ext cx="5736094" cy="291336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dsholder til sidefod 2"/>
          <p:cNvSpPr>
            <a:spLocks noGrp="1"/>
          </p:cNvSpPr>
          <p:nvPr>
            <p:ph type="ftr" sz="quarter" idx="11"/>
          </p:nvPr>
        </p:nvSpPr>
        <p:spPr/>
        <p:txBody>
          <a:bodyPr/>
          <a:lstStyle/>
          <a:p>
            <a:r>
              <a:rPr lang="da-DK" smtClean="0"/>
              <a:t>Tryksårsprævalensen 2015</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21</a:t>
            </a:fld>
            <a:endParaRPr lang="da-DK" dirty="0"/>
          </a:p>
        </p:txBody>
      </p:sp>
      <p:sp>
        <p:nvSpPr>
          <p:cNvPr id="8" name="Content Placeholder 2"/>
          <p:cNvSpPr txBox="1">
            <a:spLocks/>
          </p:cNvSpPr>
          <p:nvPr/>
        </p:nvSpPr>
        <p:spPr>
          <a:xfrm>
            <a:off x="1356186" y="4437112"/>
            <a:ext cx="871220" cy="720606"/>
          </a:xfrm>
          <a:prstGeom prst="hexagon">
            <a:avLst/>
          </a:prstGeom>
          <a:solidFill>
            <a:schemeClr val="accent6">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latin typeface="+mn-lt"/>
              </a:rPr>
              <a:t>patient og pårørende</a:t>
            </a:r>
          </a:p>
        </p:txBody>
      </p:sp>
      <p:sp>
        <p:nvSpPr>
          <p:cNvPr id="10" name="Content Placeholder 2"/>
          <p:cNvSpPr txBox="1">
            <a:spLocks/>
          </p:cNvSpPr>
          <p:nvPr/>
        </p:nvSpPr>
        <p:spPr>
          <a:xfrm>
            <a:off x="2771800" y="3716506"/>
            <a:ext cx="871220" cy="720606"/>
          </a:xfrm>
          <a:prstGeom prst="hexagon">
            <a:avLst/>
          </a:prstGeom>
          <a:solidFill>
            <a:schemeClr val="bg2">
              <a:lumMod val="90000"/>
            </a:schemeClr>
          </a:solidFill>
          <a:ln w="38100">
            <a:solidFill>
              <a:schemeClr val="bg1"/>
            </a:solidFill>
          </a:ln>
        </p:spPr>
        <p:txBody>
          <a:bodyPr vert="horz" wrap="square" lIns="0" tIns="0" rIns="0" bIns="0" rtlCol="0" anchor="ctr" anchorCtr="1">
            <a:noAutofit/>
          </a:bodyPr>
          <a:lstStyle>
            <a:defPPr>
              <a:defRPr lang="da-DK"/>
            </a:defPPr>
            <a:lvl1pPr indent="0" algn="ctr">
              <a:spcBef>
                <a:spcPts val="600"/>
              </a:spcBef>
              <a:buFont typeface="Arial" pitchFamily="34" charset="0"/>
              <a:buNone/>
              <a:defRPr sz="900">
                <a:latin typeface="Arial" pitchFamily="34" charset="0"/>
                <a:cs typeface="Arial" pitchFamily="34" charset="0"/>
              </a:defRPr>
            </a:lvl1pPr>
            <a:lvl2pPr marL="144000" marR="0" indent="-144000">
              <a:lnSpc>
                <a:spcPct val="100000"/>
              </a:lnSpc>
              <a:spcBef>
                <a:spcPts val="600"/>
              </a:spcBef>
              <a:spcAft>
                <a:spcPts val="0"/>
              </a:spcAft>
              <a:buClrTx/>
              <a:buFont typeface="Arial" pitchFamily="34" charset="0"/>
              <a:buChar char="•"/>
              <a:defRPr sz="1200" baseline="0">
                <a:latin typeface="Arial" pitchFamily="34" charset="0"/>
                <a:cs typeface="Arial" pitchFamily="34" charset="0"/>
              </a:defRPr>
            </a:lvl2pPr>
            <a:lvl3pPr marL="288000" marR="0" indent="-144000">
              <a:lnSpc>
                <a:spcPct val="100000"/>
              </a:lnSpc>
              <a:spcBef>
                <a:spcPts val="600"/>
              </a:spcBef>
              <a:spcAft>
                <a:spcPts val="0"/>
              </a:spcAft>
              <a:buClrTx/>
              <a:buFont typeface="Arial"/>
              <a:buChar char="–"/>
              <a:defRPr sz="1200">
                <a:latin typeface="Arial" pitchFamily="34" charset="0"/>
                <a:cs typeface="Arial" pitchFamily="34" charset="0"/>
              </a:defRPr>
            </a:lvl3pPr>
            <a:lvl4pPr marL="432000" marR="0" indent="-144000" fontAlgn="auto">
              <a:lnSpc>
                <a:spcPct val="100000"/>
              </a:lnSpc>
              <a:spcBef>
                <a:spcPts val="600"/>
              </a:spcBef>
              <a:spcAft>
                <a:spcPts val="0"/>
              </a:spcAft>
              <a:buClrTx/>
              <a:buSzTx/>
              <a:buFont typeface="Arial" pitchFamily="34" charset="0"/>
              <a:buChar char="»"/>
              <a:tabLst/>
              <a:defRPr sz="1200">
                <a:latin typeface="Arial" pitchFamily="34" charset="0"/>
                <a:cs typeface="Arial" pitchFamily="34" charset="0"/>
              </a:defRPr>
            </a:lvl4pPr>
            <a:lvl5pPr marL="576000" indent="-144000">
              <a:spcBef>
                <a:spcPts val="600"/>
              </a:spcBef>
              <a:buClrTx/>
              <a:buFont typeface="Arial" pitchFamily="34" charset="0"/>
              <a:buChar char="·"/>
              <a:defRPr sz="12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err="1"/>
              <a:t>børne</a:t>
            </a:r>
            <a:r>
              <a:rPr lang="da-DK" dirty="0"/>
              <a:t/>
            </a:r>
            <a:br>
              <a:rPr lang="da-DK" dirty="0"/>
            </a:br>
            <a:r>
              <a:rPr lang="da-DK" dirty="0"/>
              <a:t>læge</a:t>
            </a:r>
          </a:p>
        </p:txBody>
      </p:sp>
      <p:sp>
        <p:nvSpPr>
          <p:cNvPr id="12" name="Content Placeholder 2"/>
          <p:cNvSpPr txBox="1">
            <a:spLocks/>
          </p:cNvSpPr>
          <p:nvPr/>
        </p:nvSpPr>
        <p:spPr>
          <a:xfrm>
            <a:off x="4211960" y="2995900"/>
            <a:ext cx="871220" cy="720606"/>
          </a:xfrm>
          <a:prstGeom prst="hexagon">
            <a:avLst/>
          </a:prstGeom>
          <a:solidFill>
            <a:schemeClr val="bg2">
              <a:lumMod val="90000"/>
            </a:schemeClr>
          </a:solidFill>
          <a:ln w="38100">
            <a:solidFill>
              <a:schemeClr val="bg1"/>
            </a:solidFill>
          </a:ln>
        </p:spPr>
        <p:txBody>
          <a:bodyPr vert="horz" wrap="square" lIns="0" tIns="0" rIns="0" bIns="0" rtlCol="0" anchor="ctr" anchorCtr="1">
            <a:noAutofit/>
          </a:bodyPr>
          <a:lstStyle>
            <a:defPPr>
              <a:defRPr lang="da-DK"/>
            </a:defPPr>
            <a:lvl1pPr indent="0" algn="ctr">
              <a:spcBef>
                <a:spcPts val="600"/>
              </a:spcBef>
              <a:buFont typeface="Arial" pitchFamily="34" charset="0"/>
              <a:buNone/>
              <a:defRPr sz="900">
                <a:latin typeface="Arial" pitchFamily="34" charset="0"/>
                <a:cs typeface="Arial" pitchFamily="34" charset="0"/>
              </a:defRPr>
            </a:lvl1pPr>
            <a:lvl2pPr marL="144000" marR="0" indent="-144000">
              <a:lnSpc>
                <a:spcPct val="100000"/>
              </a:lnSpc>
              <a:spcBef>
                <a:spcPts val="600"/>
              </a:spcBef>
              <a:spcAft>
                <a:spcPts val="0"/>
              </a:spcAft>
              <a:buClrTx/>
              <a:buFont typeface="Arial" pitchFamily="34" charset="0"/>
              <a:buChar char="•"/>
              <a:defRPr sz="1200" baseline="0">
                <a:latin typeface="Arial" pitchFamily="34" charset="0"/>
                <a:cs typeface="Arial" pitchFamily="34" charset="0"/>
              </a:defRPr>
            </a:lvl2pPr>
            <a:lvl3pPr marL="288000" marR="0" indent="-144000">
              <a:lnSpc>
                <a:spcPct val="100000"/>
              </a:lnSpc>
              <a:spcBef>
                <a:spcPts val="600"/>
              </a:spcBef>
              <a:spcAft>
                <a:spcPts val="0"/>
              </a:spcAft>
              <a:buClrTx/>
              <a:buFont typeface="Arial"/>
              <a:buChar char="–"/>
              <a:defRPr sz="1200">
                <a:latin typeface="Arial" pitchFamily="34" charset="0"/>
                <a:cs typeface="Arial" pitchFamily="34" charset="0"/>
              </a:defRPr>
            </a:lvl3pPr>
            <a:lvl4pPr marL="432000" marR="0" indent="-144000" fontAlgn="auto">
              <a:lnSpc>
                <a:spcPct val="100000"/>
              </a:lnSpc>
              <a:spcBef>
                <a:spcPts val="600"/>
              </a:spcBef>
              <a:spcAft>
                <a:spcPts val="0"/>
              </a:spcAft>
              <a:buClrTx/>
              <a:buSzTx/>
              <a:buFont typeface="Arial" pitchFamily="34" charset="0"/>
              <a:buChar char="»"/>
              <a:tabLst/>
              <a:defRPr sz="1200">
                <a:latin typeface="Arial" pitchFamily="34" charset="0"/>
                <a:cs typeface="Arial" pitchFamily="34" charset="0"/>
              </a:defRPr>
            </a:lvl4pPr>
            <a:lvl5pPr marL="576000" indent="-144000">
              <a:spcBef>
                <a:spcPts val="600"/>
              </a:spcBef>
              <a:buClrTx/>
              <a:buFont typeface="Arial" pitchFamily="34" charset="0"/>
              <a:buChar char="·"/>
              <a:defRPr sz="12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err="1"/>
              <a:t>neuro</a:t>
            </a:r>
            <a:r>
              <a:rPr lang="da-DK" dirty="0"/>
              <a:t/>
            </a:r>
            <a:br>
              <a:rPr lang="da-DK" dirty="0"/>
            </a:br>
            <a:r>
              <a:rPr lang="da-DK" dirty="0"/>
              <a:t>kirurg</a:t>
            </a:r>
          </a:p>
        </p:txBody>
      </p:sp>
      <p:sp>
        <p:nvSpPr>
          <p:cNvPr id="14" name="Content Placeholder 2"/>
          <p:cNvSpPr txBox="1">
            <a:spLocks/>
          </p:cNvSpPr>
          <p:nvPr/>
        </p:nvSpPr>
        <p:spPr>
          <a:xfrm>
            <a:off x="5652120" y="2275294"/>
            <a:ext cx="871220" cy="720606"/>
          </a:xfrm>
          <a:prstGeom prst="hexagon">
            <a:avLst/>
          </a:prstGeom>
          <a:solidFill>
            <a:schemeClr val="bg2">
              <a:lumMod val="90000"/>
            </a:schemeClr>
          </a:solidFill>
          <a:ln w="38100">
            <a:solidFill>
              <a:schemeClr val="bg1"/>
            </a:solidFill>
          </a:ln>
        </p:spPr>
        <p:txBody>
          <a:bodyPr vert="horz" wrap="square" lIns="0" tIns="0" rIns="0" bIns="0" rtlCol="0" anchor="ctr" anchorCtr="1">
            <a:noAutofit/>
          </a:bodyPr>
          <a:lstStyle>
            <a:defPPr>
              <a:defRPr lang="da-DK"/>
            </a:defPPr>
            <a:lvl1pPr indent="0" algn="ctr">
              <a:spcBef>
                <a:spcPts val="600"/>
              </a:spcBef>
              <a:buFont typeface="Arial" pitchFamily="34" charset="0"/>
              <a:buNone/>
              <a:defRPr sz="900">
                <a:latin typeface="Arial" pitchFamily="34" charset="0"/>
                <a:cs typeface="Arial" pitchFamily="34" charset="0"/>
              </a:defRPr>
            </a:lvl1pPr>
            <a:lvl2pPr marL="144000" marR="0" indent="-144000">
              <a:lnSpc>
                <a:spcPct val="100000"/>
              </a:lnSpc>
              <a:spcBef>
                <a:spcPts val="600"/>
              </a:spcBef>
              <a:spcAft>
                <a:spcPts val="0"/>
              </a:spcAft>
              <a:buClrTx/>
              <a:buFont typeface="Arial" pitchFamily="34" charset="0"/>
              <a:buChar char="•"/>
              <a:defRPr sz="1200" baseline="0">
                <a:latin typeface="Arial" pitchFamily="34" charset="0"/>
                <a:cs typeface="Arial" pitchFamily="34" charset="0"/>
              </a:defRPr>
            </a:lvl2pPr>
            <a:lvl3pPr marL="288000" marR="0" indent="-144000">
              <a:lnSpc>
                <a:spcPct val="100000"/>
              </a:lnSpc>
              <a:spcBef>
                <a:spcPts val="600"/>
              </a:spcBef>
              <a:spcAft>
                <a:spcPts val="0"/>
              </a:spcAft>
              <a:buClrTx/>
              <a:buFont typeface="Arial"/>
              <a:buChar char="–"/>
              <a:defRPr sz="1200">
                <a:latin typeface="Arial" pitchFamily="34" charset="0"/>
                <a:cs typeface="Arial" pitchFamily="34" charset="0"/>
              </a:defRPr>
            </a:lvl3pPr>
            <a:lvl4pPr marL="432000" marR="0" indent="-144000" fontAlgn="auto">
              <a:lnSpc>
                <a:spcPct val="100000"/>
              </a:lnSpc>
              <a:spcBef>
                <a:spcPts val="600"/>
              </a:spcBef>
              <a:spcAft>
                <a:spcPts val="0"/>
              </a:spcAft>
              <a:buClrTx/>
              <a:buSzTx/>
              <a:buFont typeface="Arial" pitchFamily="34" charset="0"/>
              <a:buChar char="»"/>
              <a:tabLst/>
              <a:defRPr sz="1200">
                <a:latin typeface="Arial" pitchFamily="34" charset="0"/>
                <a:cs typeface="Arial" pitchFamily="34" charset="0"/>
              </a:defRPr>
            </a:lvl4pPr>
            <a:lvl5pPr marL="576000" indent="-144000">
              <a:spcBef>
                <a:spcPts val="600"/>
              </a:spcBef>
              <a:buClrTx/>
              <a:buFont typeface="Arial" pitchFamily="34" charset="0"/>
              <a:buChar char="·"/>
              <a:defRPr sz="12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kæbe</a:t>
            </a:r>
            <a:br>
              <a:rPr lang="da-DK" dirty="0"/>
            </a:br>
            <a:r>
              <a:rPr lang="da-DK" dirty="0"/>
              <a:t>kirurg</a:t>
            </a:r>
          </a:p>
        </p:txBody>
      </p:sp>
      <p:sp>
        <p:nvSpPr>
          <p:cNvPr id="16" name="Content Placeholder 2"/>
          <p:cNvSpPr txBox="1">
            <a:spLocks/>
          </p:cNvSpPr>
          <p:nvPr/>
        </p:nvSpPr>
        <p:spPr>
          <a:xfrm>
            <a:off x="7092280" y="1554688"/>
            <a:ext cx="871220" cy="720606"/>
          </a:xfrm>
          <a:prstGeom prst="hexagon">
            <a:avLst/>
          </a:prstGeom>
          <a:solidFill>
            <a:schemeClr val="bg2">
              <a:lumMod val="90000"/>
            </a:schemeClr>
          </a:solidFill>
          <a:ln w="38100">
            <a:solidFill>
              <a:schemeClr val="bg1"/>
            </a:solidFill>
          </a:ln>
        </p:spPr>
        <p:txBody>
          <a:bodyPr vert="horz" wrap="square" lIns="0" tIns="0" rIns="0" bIns="0" rtlCol="0" anchor="ctr" anchorCtr="1">
            <a:noAutofit/>
          </a:bodyPr>
          <a:lstStyle>
            <a:defPPr>
              <a:defRPr lang="da-DK"/>
            </a:defPPr>
            <a:lvl1pPr indent="0" algn="ctr">
              <a:spcBef>
                <a:spcPts val="600"/>
              </a:spcBef>
              <a:buFont typeface="Arial" pitchFamily="34" charset="0"/>
              <a:buNone/>
              <a:defRPr sz="900">
                <a:latin typeface="Arial" pitchFamily="34" charset="0"/>
                <a:cs typeface="Arial" pitchFamily="34" charset="0"/>
              </a:defRPr>
            </a:lvl1pPr>
            <a:lvl2pPr marL="144000" marR="0" indent="-144000">
              <a:lnSpc>
                <a:spcPct val="100000"/>
              </a:lnSpc>
              <a:spcBef>
                <a:spcPts val="600"/>
              </a:spcBef>
              <a:spcAft>
                <a:spcPts val="0"/>
              </a:spcAft>
              <a:buClrTx/>
              <a:buFont typeface="Arial" pitchFamily="34" charset="0"/>
              <a:buChar char="•"/>
              <a:defRPr sz="1200" baseline="0">
                <a:latin typeface="Arial" pitchFamily="34" charset="0"/>
                <a:cs typeface="Arial" pitchFamily="34" charset="0"/>
              </a:defRPr>
            </a:lvl2pPr>
            <a:lvl3pPr marL="288000" marR="0" indent="-144000">
              <a:lnSpc>
                <a:spcPct val="100000"/>
              </a:lnSpc>
              <a:spcBef>
                <a:spcPts val="600"/>
              </a:spcBef>
              <a:spcAft>
                <a:spcPts val="0"/>
              </a:spcAft>
              <a:buClrTx/>
              <a:buFont typeface="Arial"/>
              <a:buChar char="–"/>
              <a:defRPr sz="1200">
                <a:latin typeface="Arial" pitchFamily="34" charset="0"/>
                <a:cs typeface="Arial" pitchFamily="34" charset="0"/>
              </a:defRPr>
            </a:lvl3pPr>
            <a:lvl4pPr marL="432000" marR="0" indent="-144000" fontAlgn="auto">
              <a:lnSpc>
                <a:spcPct val="100000"/>
              </a:lnSpc>
              <a:spcBef>
                <a:spcPts val="600"/>
              </a:spcBef>
              <a:spcAft>
                <a:spcPts val="0"/>
              </a:spcAft>
              <a:buClrTx/>
              <a:buSzTx/>
              <a:buFont typeface="Arial" pitchFamily="34" charset="0"/>
              <a:buChar char="»"/>
              <a:tabLst/>
              <a:defRPr sz="1200">
                <a:latin typeface="Arial" pitchFamily="34" charset="0"/>
                <a:cs typeface="Arial" pitchFamily="34" charset="0"/>
              </a:defRPr>
            </a:lvl4pPr>
            <a:lvl5pPr marL="576000" indent="-144000">
              <a:spcBef>
                <a:spcPts val="600"/>
              </a:spcBef>
              <a:buClrTx/>
              <a:buFont typeface="Arial" pitchFamily="34" charset="0"/>
              <a:buChar char="·"/>
              <a:defRPr sz="12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ØNH</a:t>
            </a:r>
            <a:br>
              <a:rPr lang="da-DK" dirty="0"/>
            </a:br>
            <a:r>
              <a:rPr lang="da-DK" dirty="0"/>
              <a:t>kirurg</a:t>
            </a:r>
          </a:p>
        </p:txBody>
      </p:sp>
      <p:grpSp>
        <p:nvGrpSpPr>
          <p:cNvPr id="31" name="Gruppe 30"/>
          <p:cNvGrpSpPr/>
          <p:nvPr/>
        </p:nvGrpSpPr>
        <p:grpSpPr>
          <a:xfrm>
            <a:off x="1356186" y="1159364"/>
            <a:ext cx="7327394" cy="4429876"/>
            <a:chOff x="1356186" y="1159364"/>
            <a:chExt cx="7327394" cy="4429876"/>
          </a:xfrm>
        </p:grpSpPr>
        <p:sp>
          <p:nvSpPr>
            <p:cNvPr id="18" name="Content Placeholder 2"/>
            <p:cNvSpPr txBox="1">
              <a:spLocks/>
            </p:cNvSpPr>
            <p:nvPr/>
          </p:nvSpPr>
          <p:spPr>
            <a:xfrm>
              <a:off x="4211960" y="3716506"/>
              <a:ext cx="871220" cy="720606"/>
            </a:xfrm>
            <a:prstGeom prst="hexagon">
              <a:avLst/>
            </a:prstGeom>
            <a:solidFill>
              <a:schemeClr val="bg1"/>
            </a:solidFill>
            <a:ln w="3175">
              <a:solidFill>
                <a:schemeClr val="accent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rPr>
                <a:t>børnelæge</a:t>
              </a:r>
              <a:endParaRPr lang="da-DK" sz="900" dirty="0" smtClean="0">
                <a:solidFill>
                  <a:schemeClr val="bg1"/>
                </a:solidFill>
                <a:latin typeface="+mn-lt"/>
              </a:endParaRPr>
            </a:p>
          </p:txBody>
        </p:sp>
        <p:sp>
          <p:nvSpPr>
            <p:cNvPr id="20" name="Content Placeholder 2"/>
            <p:cNvSpPr txBox="1">
              <a:spLocks/>
            </p:cNvSpPr>
            <p:nvPr/>
          </p:nvSpPr>
          <p:spPr>
            <a:xfrm>
              <a:off x="3491880" y="4080661"/>
              <a:ext cx="871220" cy="720606"/>
            </a:xfrm>
            <a:prstGeom prst="hexagon">
              <a:avLst/>
            </a:prstGeom>
            <a:solidFill>
              <a:schemeClr val="bg1"/>
            </a:solidFill>
            <a:ln w="3175">
              <a:solidFill>
                <a:schemeClr val="accent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rPr>
                <a:t>børnelæge</a:t>
              </a:r>
              <a:endParaRPr lang="da-DK" sz="900" dirty="0" smtClean="0">
                <a:solidFill>
                  <a:schemeClr val="bg1"/>
                </a:solidFill>
                <a:latin typeface="+mn-lt"/>
              </a:endParaRPr>
            </a:p>
          </p:txBody>
        </p:sp>
        <p:sp>
          <p:nvSpPr>
            <p:cNvPr id="21" name="Content Placeholder 2"/>
            <p:cNvSpPr txBox="1">
              <a:spLocks/>
            </p:cNvSpPr>
            <p:nvPr/>
          </p:nvSpPr>
          <p:spPr>
            <a:xfrm>
              <a:off x="3491880" y="4868634"/>
              <a:ext cx="871220" cy="720606"/>
            </a:xfrm>
            <a:prstGeom prst="hexagon">
              <a:avLst/>
            </a:prstGeom>
            <a:solidFill>
              <a:schemeClr val="bg1"/>
            </a:solidFill>
            <a:ln w="3175">
              <a:solidFill>
                <a:schemeClr val="accent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rPr>
                <a:t>børnelæge</a:t>
              </a:r>
              <a:endParaRPr lang="da-DK" sz="900" dirty="0" smtClean="0">
                <a:solidFill>
                  <a:schemeClr val="bg1"/>
                </a:solidFill>
                <a:latin typeface="+mn-lt"/>
              </a:endParaRPr>
            </a:p>
          </p:txBody>
        </p:sp>
        <p:sp>
          <p:nvSpPr>
            <p:cNvPr id="22" name="Content Placeholder 2"/>
            <p:cNvSpPr txBox="1">
              <a:spLocks/>
            </p:cNvSpPr>
            <p:nvPr/>
          </p:nvSpPr>
          <p:spPr>
            <a:xfrm>
              <a:off x="2771800" y="4440964"/>
              <a:ext cx="871220" cy="720606"/>
            </a:xfrm>
            <a:prstGeom prst="hexagon">
              <a:avLst/>
            </a:prstGeom>
            <a:solidFill>
              <a:schemeClr val="bg1"/>
            </a:solidFill>
            <a:ln w="3175">
              <a:solidFill>
                <a:schemeClr val="accent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rPr>
                <a:t>børnelæge</a:t>
              </a:r>
              <a:endParaRPr lang="da-DK" sz="900" dirty="0" smtClean="0">
                <a:solidFill>
                  <a:schemeClr val="bg1"/>
                </a:solidFill>
                <a:latin typeface="+mn-lt"/>
              </a:endParaRPr>
            </a:p>
          </p:txBody>
        </p:sp>
        <p:sp>
          <p:nvSpPr>
            <p:cNvPr id="23" name="Content Placeholder 2"/>
            <p:cNvSpPr txBox="1">
              <a:spLocks/>
            </p:cNvSpPr>
            <p:nvPr/>
          </p:nvSpPr>
          <p:spPr>
            <a:xfrm>
              <a:off x="3491880" y="2608511"/>
              <a:ext cx="871220" cy="720606"/>
            </a:xfrm>
            <a:prstGeom prst="hexagon">
              <a:avLst/>
            </a:prstGeom>
            <a:solidFill>
              <a:schemeClr val="bg1"/>
            </a:solidFill>
            <a:ln w="3175">
              <a:solidFill>
                <a:schemeClr val="accent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rPr>
                <a:t>børnelæge</a:t>
              </a:r>
              <a:endParaRPr lang="da-DK" sz="900" dirty="0" smtClean="0">
                <a:solidFill>
                  <a:schemeClr val="bg1"/>
                </a:solidFill>
                <a:latin typeface="+mn-lt"/>
              </a:endParaRPr>
            </a:p>
          </p:txBody>
        </p:sp>
        <p:sp>
          <p:nvSpPr>
            <p:cNvPr id="24" name="Content Placeholder 2"/>
            <p:cNvSpPr txBox="1">
              <a:spLocks/>
            </p:cNvSpPr>
            <p:nvPr/>
          </p:nvSpPr>
          <p:spPr>
            <a:xfrm>
              <a:off x="4932040" y="1887905"/>
              <a:ext cx="871220" cy="720606"/>
            </a:xfrm>
            <a:prstGeom prst="hexagon">
              <a:avLst/>
            </a:prstGeom>
            <a:solidFill>
              <a:schemeClr val="bg1"/>
            </a:solidFill>
            <a:ln w="3175">
              <a:solidFill>
                <a:schemeClr val="accent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rPr>
                <a:t>børnelæge</a:t>
              </a:r>
              <a:endParaRPr lang="da-DK" sz="900" dirty="0" smtClean="0">
                <a:solidFill>
                  <a:schemeClr val="bg1"/>
                </a:solidFill>
                <a:latin typeface="+mn-lt"/>
              </a:endParaRPr>
            </a:p>
          </p:txBody>
        </p:sp>
        <p:sp>
          <p:nvSpPr>
            <p:cNvPr id="25" name="Content Placeholder 2"/>
            <p:cNvSpPr txBox="1">
              <a:spLocks/>
            </p:cNvSpPr>
            <p:nvPr/>
          </p:nvSpPr>
          <p:spPr>
            <a:xfrm>
              <a:off x="4934378" y="2635597"/>
              <a:ext cx="871220" cy="720606"/>
            </a:xfrm>
            <a:prstGeom prst="hexagon">
              <a:avLst/>
            </a:prstGeom>
            <a:solidFill>
              <a:schemeClr val="bg1"/>
            </a:solidFill>
            <a:ln w="3175">
              <a:solidFill>
                <a:schemeClr val="accent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rPr>
                <a:t>børnelæge</a:t>
              </a:r>
              <a:endParaRPr lang="da-DK" sz="900" dirty="0" smtClean="0">
                <a:solidFill>
                  <a:schemeClr val="bg1"/>
                </a:solidFill>
                <a:latin typeface="+mn-lt"/>
              </a:endParaRPr>
            </a:p>
          </p:txBody>
        </p:sp>
        <p:sp>
          <p:nvSpPr>
            <p:cNvPr id="26" name="Content Placeholder 2"/>
            <p:cNvSpPr txBox="1">
              <a:spLocks/>
            </p:cNvSpPr>
            <p:nvPr/>
          </p:nvSpPr>
          <p:spPr>
            <a:xfrm>
              <a:off x="6372200" y="2635597"/>
              <a:ext cx="871220" cy="720606"/>
            </a:xfrm>
            <a:prstGeom prst="hexagon">
              <a:avLst/>
            </a:prstGeom>
            <a:solidFill>
              <a:schemeClr val="bg1"/>
            </a:solidFill>
            <a:ln w="3175">
              <a:solidFill>
                <a:schemeClr val="accent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rPr>
                <a:t>børnelæge</a:t>
              </a:r>
              <a:endParaRPr lang="da-DK" sz="900" dirty="0" smtClean="0">
                <a:solidFill>
                  <a:schemeClr val="bg1"/>
                </a:solidFill>
                <a:latin typeface="+mn-lt"/>
              </a:endParaRPr>
            </a:p>
          </p:txBody>
        </p:sp>
        <p:sp>
          <p:nvSpPr>
            <p:cNvPr id="27" name="Content Placeholder 2"/>
            <p:cNvSpPr txBox="1">
              <a:spLocks/>
            </p:cNvSpPr>
            <p:nvPr/>
          </p:nvSpPr>
          <p:spPr>
            <a:xfrm>
              <a:off x="6372200" y="1167299"/>
              <a:ext cx="871220" cy="720606"/>
            </a:xfrm>
            <a:prstGeom prst="hexagon">
              <a:avLst/>
            </a:prstGeom>
            <a:solidFill>
              <a:schemeClr val="bg1"/>
            </a:solidFill>
            <a:ln w="3175">
              <a:solidFill>
                <a:schemeClr val="accent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rPr>
                <a:t>børnelæge</a:t>
              </a:r>
              <a:endParaRPr lang="da-DK" sz="900" dirty="0" smtClean="0">
                <a:solidFill>
                  <a:schemeClr val="bg1"/>
                </a:solidFill>
                <a:latin typeface="+mn-lt"/>
              </a:endParaRPr>
            </a:p>
          </p:txBody>
        </p:sp>
        <p:sp>
          <p:nvSpPr>
            <p:cNvPr id="28" name="Content Placeholder 2"/>
            <p:cNvSpPr txBox="1">
              <a:spLocks/>
            </p:cNvSpPr>
            <p:nvPr/>
          </p:nvSpPr>
          <p:spPr>
            <a:xfrm>
              <a:off x="7812360" y="1159364"/>
              <a:ext cx="871220" cy="720606"/>
            </a:xfrm>
            <a:prstGeom prst="hexagon">
              <a:avLst/>
            </a:prstGeom>
            <a:solidFill>
              <a:schemeClr val="bg1"/>
            </a:solidFill>
            <a:ln w="3175">
              <a:solidFill>
                <a:schemeClr val="accent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rPr>
                <a:t>børnelæge</a:t>
              </a:r>
              <a:endParaRPr lang="da-DK" sz="900" dirty="0" smtClean="0">
                <a:solidFill>
                  <a:schemeClr val="bg1"/>
                </a:solidFill>
                <a:latin typeface="+mn-lt"/>
              </a:endParaRPr>
            </a:p>
          </p:txBody>
        </p:sp>
        <p:sp>
          <p:nvSpPr>
            <p:cNvPr id="29" name="Content Placeholder 2"/>
            <p:cNvSpPr txBox="1">
              <a:spLocks/>
            </p:cNvSpPr>
            <p:nvPr/>
          </p:nvSpPr>
          <p:spPr>
            <a:xfrm>
              <a:off x="1356186" y="3716506"/>
              <a:ext cx="871220" cy="720606"/>
            </a:xfrm>
            <a:prstGeom prst="hexagon">
              <a:avLst/>
            </a:prstGeom>
            <a:solidFill>
              <a:schemeClr val="bg1"/>
            </a:solidFill>
            <a:ln w="3175">
              <a:solidFill>
                <a:schemeClr val="accent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rPr>
                <a:t>børnelæge</a:t>
              </a:r>
              <a:endParaRPr lang="da-DK" sz="900" dirty="0" smtClean="0">
                <a:solidFill>
                  <a:schemeClr val="bg1"/>
                </a:solidFill>
                <a:latin typeface="+mn-lt"/>
              </a:endParaRPr>
            </a:p>
          </p:txBody>
        </p:sp>
        <p:sp>
          <p:nvSpPr>
            <p:cNvPr id="30" name="Content Placeholder 2"/>
            <p:cNvSpPr txBox="1">
              <a:spLocks/>
            </p:cNvSpPr>
            <p:nvPr/>
          </p:nvSpPr>
          <p:spPr>
            <a:xfrm>
              <a:off x="2051720" y="3297595"/>
              <a:ext cx="871220" cy="720606"/>
            </a:xfrm>
            <a:prstGeom prst="hexagon">
              <a:avLst/>
            </a:prstGeom>
            <a:solidFill>
              <a:schemeClr val="bg1"/>
            </a:solidFill>
            <a:ln w="3175">
              <a:solidFill>
                <a:schemeClr val="accent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rPr>
                <a:t>børnelæge</a:t>
              </a:r>
              <a:endParaRPr lang="da-DK" sz="900" dirty="0" smtClean="0">
                <a:solidFill>
                  <a:schemeClr val="bg1"/>
                </a:solidFill>
                <a:latin typeface="+mn-lt"/>
              </a:endParaRPr>
            </a:p>
          </p:txBody>
        </p:sp>
      </p:grpSp>
      <p:sp>
        <p:nvSpPr>
          <p:cNvPr id="32" name="Titel 1"/>
          <p:cNvSpPr txBox="1">
            <a:spLocks/>
          </p:cNvSpPr>
          <p:nvPr/>
        </p:nvSpPr>
        <p:spPr>
          <a:xfrm>
            <a:off x="1368000" y="476673"/>
            <a:ext cx="7092000" cy="864096"/>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Nuværende</a:t>
            </a:r>
            <a:br>
              <a:rPr lang="da-DK" dirty="0" smtClean="0"/>
            </a:br>
            <a:r>
              <a:rPr lang="da-DK" sz="1350" b="0" dirty="0" smtClean="0"/>
              <a:t>Som perler på en snor, men…</a:t>
            </a:r>
            <a:endParaRPr lang="da-DK" sz="1350" b="0" dirty="0"/>
          </a:p>
        </p:txBody>
      </p:sp>
    </p:spTree>
    <p:extLst>
      <p:ext uri="{BB962C8B-B14F-4D97-AF65-F5344CB8AC3E}">
        <p14:creationId xmlns:p14="http://schemas.microsoft.com/office/powerpoint/2010/main" val="50604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dirty="0" err="1"/>
              <a:t>Pit</a:t>
            </a:r>
            <a:r>
              <a:rPr lang="da-DK" dirty="0"/>
              <a:t>-Stop ambulatorier / DESIGN</a:t>
            </a:r>
          </a:p>
        </p:txBody>
      </p:sp>
      <p:sp>
        <p:nvSpPr>
          <p:cNvPr id="4" name="Pladsholder til diasnummer 3"/>
          <p:cNvSpPr>
            <a:spLocks noGrp="1"/>
          </p:cNvSpPr>
          <p:nvPr>
            <p:ph type="sldNum" sz="quarter" idx="12"/>
          </p:nvPr>
        </p:nvSpPr>
        <p:spPr/>
        <p:txBody>
          <a:bodyPr/>
          <a:lstStyle/>
          <a:p>
            <a:fld id="{667EC89C-17A0-4E64-A6D2-B825673CEEDF}" type="slidenum">
              <a:rPr lang="da-DK" smtClean="0"/>
              <a:t>22</a:t>
            </a:fld>
            <a:endParaRPr lang="da-DK" dirty="0"/>
          </a:p>
        </p:txBody>
      </p:sp>
      <p:sp>
        <p:nvSpPr>
          <p:cNvPr id="7" name="Content Placeholder 2"/>
          <p:cNvSpPr txBox="1">
            <a:spLocks/>
          </p:cNvSpPr>
          <p:nvPr/>
        </p:nvSpPr>
        <p:spPr>
          <a:xfrm>
            <a:off x="2879844" y="2248474"/>
            <a:ext cx="1239319" cy="1025069"/>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latin typeface="+mn-lt"/>
              </a:rPr>
              <a:t>børnelæge</a:t>
            </a:r>
          </a:p>
        </p:txBody>
      </p:sp>
      <p:sp>
        <p:nvSpPr>
          <p:cNvPr id="8" name="Content Placeholder 2"/>
          <p:cNvSpPr txBox="1">
            <a:spLocks/>
          </p:cNvSpPr>
          <p:nvPr/>
        </p:nvSpPr>
        <p:spPr>
          <a:xfrm>
            <a:off x="2879845" y="3273543"/>
            <a:ext cx="1239319" cy="1025069"/>
          </a:xfrm>
          <a:prstGeom prst="hexagon">
            <a:avLst/>
          </a:prstGeom>
          <a:solidFill>
            <a:schemeClr val="bg2">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latin typeface="+mn-lt"/>
              </a:rPr>
              <a:t>patient</a:t>
            </a:r>
            <a:br>
              <a:rPr lang="da-DK" sz="900" dirty="0" smtClean="0">
                <a:latin typeface="+mn-lt"/>
              </a:rPr>
            </a:br>
            <a:r>
              <a:rPr lang="da-DK" sz="900" dirty="0" smtClean="0">
                <a:latin typeface="+mn-lt"/>
              </a:rPr>
              <a:t>koordinator</a:t>
            </a:r>
          </a:p>
        </p:txBody>
      </p:sp>
      <p:sp>
        <p:nvSpPr>
          <p:cNvPr id="9" name="Content Placeholder 2"/>
          <p:cNvSpPr txBox="1">
            <a:spLocks/>
          </p:cNvSpPr>
          <p:nvPr/>
        </p:nvSpPr>
        <p:spPr>
          <a:xfrm>
            <a:off x="4844850" y="2248474"/>
            <a:ext cx="1239319" cy="1025069"/>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err="1" smtClean="0">
                <a:latin typeface="+mn-lt"/>
              </a:rPr>
              <a:t>neuro</a:t>
            </a:r>
            <a:r>
              <a:rPr lang="da-DK" sz="900" dirty="0" smtClean="0">
                <a:latin typeface="+mn-lt"/>
              </a:rPr>
              <a:t/>
            </a:r>
            <a:br>
              <a:rPr lang="da-DK" sz="900" dirty="0" smtClean="0">
                <a:latin typeface="+mn-lt"/>
              </a:rPr>
            </a:br>
            <a:r>
              <a:rPr lang="da-DK" sz="900" dirty="0" smtClean="0">
                <a:latin typeface="+mn-lt"/>
              </a:rPr>
              <a:t>kirurg</a:t>
            </a:r>
          </a:p>
        </p:txBody>
      </p:sp>
      <p:sp>
        <p:nvSpPr>
          <p:cNvPr id="10" name="Content Placeholder 2"/>
          <p:cNvSpPr txBox="1">
            <a:spLocks/>
          </p:cNvSpPr>
          <p:nvPr/>
        </p:nvSpPr>
        <p:spPr>
          <a:xfrm>
            <a:off x="4844850" y="3273543"/>
            <a:ext cx="1239319" cy="1025069"/>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latin typeface="+mn-lt"/>
              </a:rPr>
              <a:t>kæbe</a:t>
            </a:r>
            <a:br>
              <a:rPr lang="da-DK" sz="900" dirty="0" smtClean="0">
                <a:latin typeface="+mn-lt"/>
              </a:rPr>
            </a:br>
            <a:r>
              <a:rPr lang="da-DK" sz="900" dirty="0" smtClean="0">
                <a:latin typeface="+mn-lt"/>
              </a:rPr>
              <a:t>kirurg</a:t>
            </a:r>
          </a:p>
        </p:txBody>
      </p:sp>
      <p:sp>
        <p:nvSpPr>
          <p:cNvPr id="11" name="Content Placeholder 2"/>
          <p:cNvSpPr txBox="1">
            <a:spLocks/>
          </p:cNvSpPr>
          <p:nvPr/>
        </p:nvSpPr>
        <p:spPr>
          <a:xfrm>
            <a:off x="3864929" y="1735940"/>
            <a:ext cx="1239319" cy="1025069"/>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latin typeface="+mn-lt"/>
              </a:rPr>
              <a:t>sygeplejerske</a:t>
            </a:r>
          </a:p>
        </p:txBody>
      </p:sp>
      <p:sp>
        <p:nvSpPr>
          <p:cNvPr id="13" name="Content Placeholder 2"/>
          <p:cNvSpPr txBox="1">
            <a:spLocks/>
          </p:cNvSpPr>
          <p:nvPr/>
        </p:nvSpPr>
        <p:spPr>
          <a:xfrm>
            <a:off x="3864929" y="3799060"/>
            <a:ext cx="1239319" cy="1025069"/>
          </a:xfrm>
          <a:prstGeom prst="hexagon">
            <a:avLst/>
          </a:prstGeom>
          <a:solidFill>
            <a:schemeClr val="bg2"/>
          </a:solidFill>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latin typeface="+mn-lt"/>
              </a:rPr>
              <a:t>ØNH</a:t>
            </a:r>
            <a:br>
              <a:rPr lang="da-DK" sz="900" dirty="0" smtClean="0">
                <a:latin typeface="+mn-lt"/>
              </a:rPr>
            </a:br>
            <a:r>
              <a:rPr lang="da-DK" sz="900" dirty="0" smtClean="0">
                <a:latin typeface="+mn-lt"/>
              </a:rPr>
              <a:t>kirurg</a:t>
            </a:r>
          </a:p>
        </p:txBody>
      </p:sp>
      <p:sp>
        <p:nvSpPr>
          <p:cNvPr id="12" name="Content Placeholder 2"/>
          <p:cNvSpPr txBox="1">
            <a:spLocks/>
          </p:cNvSpPr>
          <p:nvPr/>
        </p:nvSpPr>
        <p:spPr>
          <a:xfrm>
            <a:off x="3864928" y="2761009"/>
            <a:ext cx="1239319" cy="1025069"/>
          </a:xfrm>
          <a:prstGeom prst="hexagon">
            <a:avLst/>
          </a:prstGeom>
          <a:solidFill>
            <a:schemeClr val="accent6">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b="1" dirty="0" smtClean="0">
                <a:solidFill>
                  <a:schemeClr val="bg1"/>
                </a:solidFill>
                <a:latin typeface="+mn-lt"/>
              </a:rPr>
              <a:t>patient og pårørende</a:t>
            </a:r>
            <a:br>
              <a:rPr lang="da-DK" sz="900" b="1" dirty="0" smtClean="0">
                <a:solidFill>
                  <a:schemeClr val="bg1"/>
                </a:solidFill>
                <a:latin typeface="+mn-lt"/>
              </a:rPr>
            </a:br>
            <a:r>
              <a:rPr lang="da-DK" sz="900" dirty="0" smtClean="0">
                <a:solidFill>
                  <a:schemeClr val="bg1"/>
                </a:solidFill>
              </a:rPr>
              <a:t>(diagnosticering)</a:t>
            </a:r>
            <a:endParaRPr lang="da-DK" sz="900" b="1" dirty="0" smtClean="0">
              <a:solidFill>
                <a:schemeClr val="bg1"/>
              </a:solidFill>
              <a:latin typeface="+mn-lt"/>
            </a:endParaRPr>
          </a:p>
        </p:txBody>
      </p:sp>
      <p:sp>
        <p:nvSpPr>
          <p:cNvPr id="14" name="Content Placeholder 2"/>
          <p:cNvSpPr txBox="1">
            <a:spLocks/>
          </p:cNvSpPr>
          <p:nvPr/>
        </p:nvSpPr>
        <p:spPr>
          <a:xfrm>
            <a:off x="1907705" y="3786077"/>
            <a:ext cx="1239319" cy="1025069"/>
          </a:xfrm>
          <a:prstGeom prst="hexagon">
            <a:avLst/>
          </a:prstGeom>
          <a:solidFill>
            <a:schemeClr val="tx2">
              <a:lumMod val="60000"/>
              <a:lumOff val="40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b="1" dirty="0" smtClean="0">
                <a:solidFill>
                  <a:schemeClr val="bg1"/>
                </a:solidFill>
                <a:latin typeface="+mn-lt"/>
              </a:rPr>
              <a:t>patient og pårørende</a:t>
            </a:r>
            <a:r>
              <a:rPr lang="da-DK" sz="900" b="1" dirty="0">
                <a:solidFill>
                  <a:schemeClr val="bg1"/>
                </a:solidFill>
                <a:latin typeface="+mn-lt"/>
              </a:rPr>
              <a:t/>
            </a:r>
            <a:br>
              <a:rPr lang="da-DK" sz="900" b="1" dirty="0">
                <a:solidFill>
                  <a:schemeClr val="bg1"/>
                </a:solidFill>
                <a:latin typeface="+mn-lt"/>
              </a:rPr>
            </a:br>
            <a:r>
              <a:rPr lang="da-DK" sz="900" dirty="0" smtClean="0">
                <a:solidFill>
                  <a:schemeClr val="bg1"/>
                </a:solidFill>
                <a:latin typeface="+mn-lt"/>
              </a:rPr>
              <a:t>(1.kontakt)</a:t>
            </a:r>
          </a:p>
        </p:txBody>
      </p:sp>
      <p:sp>
        <p:nvSpPr>
          <p:cNvPr id="17" name="Content Placeholder 2"/>
          <p:cNvSpPr txBox="1">
            <a:spLocks/>
          </p:cNvSpPr>
          <p:nvPr/>
        </p:nvSpPr>
        <p:spPr>
          <a:xfrm>
            <a:off x="6789065" y="1251803"/>
            <a:ext cx="1239319" cy="1025069"/>
          </a:xfrm>
          <a:prstGeom prst="hexagon">
            <a:avLst/>
          </a:prstGeom>
          <a:solidFill>
            <a:schemeClr val="tx2">
              <a:lumMod val="60000"/>
              <a:lumOff val="40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b="1" dirty="0" smtClean="0">
                <a:solidFill>
                  <a:schemeClr val="bg1"/>
                </a:solidFill>
                <a:latin typeface="+mn-lt"/>
              </a:rPr>
              <a:t>patient og pårørende</a:t>
            </a:r>
            <a:br>
              <a:rPr lang="da-DK" sz="900" b="1" dirty="0" smtClean="0">
                <a:solidFill>
                  <a:schemeClr val="bg1"/>
                </a:solidFill>
                <a:latin typeface="+mn-lt"/>
              </a:rPr>
            </a:br>
            <a:r>
              <a:rPr lang="da-DK" sz="900" dirty="0" smtClean="0">
                <a:solidFill>
                  <a:schemeClr val="bg1"/>
                </a:solidFill>
              </a:rPr>
              <a:t>(videre forløb)</a:t>
            </a:r>
            <a:endParaRPr lang="da-DK" sz="900" b="1" dirty="0" smtClean="0">
              <a:solidFill>
                <a:schemeClr val="bg1"/>
              </a:solidFill>
              <a:latin typeface="+mn-lt"/>
            </a:endParaRPr>
          </a:p>
        </p:txBody>
      </p:sp>
      <p:sp>
        <p:nvSpPr>
          <p:cNvPr id="18" name="Content Placeholder 2"/>
          <p:cNvSpPr txBox="1">
            <a:spLocks/>
          </p:cNvSpPr>
          <p:nvPr/>
        </p:nvSpPr>
        <p:spPr>
          <a:xfrm>
            <a:off x="7757056" y="695688"/>
            <a:ext cx="1239319" cy="1025069"/>
          </a:xfrm>
          <a:prstGeom prst="hexagon">
            <a:avLst/>
          </a:prstGeom>
          <a:solidFill>
            <a:schemeClr val="bg1"/>
          </a:solidFill>
          <a:ln w="3175">
            <a:solidFill>
              <a:schemeClr val="tx2">
                <a:lumMod val="60000"/>
                <a:lumOff val="40000"/>
              </a:schemeClr>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b="1" dirty="0" smtClean="0">
                <a:solidFill>
                  <a:schemeClr val="bg1"/>
                </a:solidFill>
                <a:latin typeface="+mn-lt"/>
              </a:rPr>
              <a:t>patient og pårørende</a:t>
            </a:r>
            <a:br>
              <a:rPr lang="da-DK" sz="900" b="1" dirty="0" smtClean="0">
                <a:solidFill>
                  <a:schemeClr val="bg1"/>
                </a:solidFill>
                <a:latin typeface="+mn-lt"/>
              </a:rPr>
            </a:br>
            <a:r>
              <a:rPr lang="da-DK" sz="900" dirty="0" smtClean="0">
                <a:solidFill>
                  <a:schemeClr val="bg1"/>
                </a:solidFill>
              </a:rPr>
              <a:t>(videre forløb)</a:t>
            </a:r>
            <a:endParaRPr lang="da-DK" sz="900" b="1" dirty="0" smtClean="0">
              <a:solidFill>
                <a:schemeClr val="bg1"/>
              </a:solidFill>
              <a:latin typeface="+mn-lt"/>
            </a:endParaRPr>
          </a:p>
        </p:txBody>
      </p:sp>
      <p:sp>
        <p:nvSpPr>
          <p:cNvPr id="19" name="Content Placeholder 2"/>
          <p:cNvSpPr txBox="1">
            <a:spLocks/>
          </p:cNvSpPr>
          <p:nvPr/>
        </p:nvSpPr>
        <p:spPr>
          <a:xfrm>
            <a:off x="8765168" y="158041"/>
            <a:ext cx="1239319" cy="1025069"/>
          </a:xfrm>
          <a:prstGeom prst="hexagon">
            <a:avLst/>
          </a:prstGeom>
          <a:solidFill>
            <a:schemeClr val="bg1"/>
          </a:solidFill>
          <a:ln w="3175">
            <a:solidFill>
              <a:schemeClr val="tx2">
                <a:lumMod val="60000"/>
                <a:lumOff val="40000"/>
              </a:schemeClr>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b="1" dirty="0" smtClean="0">
                <a:solidFill>
                  <a:schemeClr val="bg1"/>
                </a:solidFill>
                <a:latin typeface="+mn-lt"/>
              </a:rPr>
              <a:t>patient og pårørende</a:t>
            </a:r>
            <a:br>
              <a:rPr lang="da-DK" sz="900" b="1" dirty="0" smtClean="0">
                <a:solidFill>
                  <a:schemeClr val="bg1"/>
                </a:solidFill>
                <a:latin typeface="+mn-lt"/>
              </a:rPr>
            </a:br>
            <a:r>
              <a:rPr lang="da-DK" sz="900" dirty="0" smtClean="0">
                <a:solidFill>
                  <a:schemeClr val="bg1"/>
                </a:solidFill>
              </a:rPr>
              <a:t>(videre forløb)</a:t>
            </a:r>
            <a:endParaRPr lang="da-DK" sz="900" b="1" dirty="0" smtClean="0">
              <a:solidFill>
                <a:schemeClr val="bg1"/>
              </a:solidFill>
              <a:latin typeface="+mn-lt"/>
            </a:endParaRPr>
          </a:p>
        </p:txBody>
      </p:sp>
      <p:sp>
        <p:nvSpPr>
          <p:cNvPr id="20" name="Content Placeholder 2"/>
          <p:cNvSpPr txBox="1">
            <a:spLocks/>
          </p:cNvSpPr>
          <p:nvPr/>
        </p:nvSpPr>
        <p:spPr>
          <a:xfrm>
            <a:off x="899592" y="4298611"/>
            <a:ext cx="1239319" cy="1025069"/>
          </a:xfrm>
          <a:prstGeom prst="hexagon">
            <a:avLst/>
          </a:prstGeom>
          <a:solidFill>
            <a:schemeClr val="bg1"/>
          </a:solidFill>
          <a:ln w="3175">
            <a:solidFill>
              <a:schemeClr val="tx2">
                <a:lumMod val="60000"/>
                <a:lumOff val="40000"/>
              </a:schemeClr>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b="1" dirty="0" smtClean="0">
                <a:solidFill>
                  <a:schemeClr val="bg1"/>
                </a:solidFill>
                <a:latin typeface="+mn-lt"/>
              </a:rPr>
              <a:t>patient og pårørende</a:t>
            </a:r>
            <a:br>
              <a:rPr lang="da-DK" sz="900" b="1" dirty="0" smtClean="0">
                <a:solidFill>
                  <a:schemeClr val="bg1"/>
                </a:solidFill>
                <a:latin typeface="+mn-lt"/>
              </a:rPr>
            </a:br>
            <a:r>
              <a:rPr lang="da-DK" sz="900" dirty="0" smtClean="0">
                <a:solidFill>
                  <a:schemeClr val="bg1"/>
                </a:solidFill>
              </a:rPr>
              <a:t>(videre forløb)</a:t>
            </a:r>
            <a:endParaRPr lang="da-DK" sz="900" b="1" dirty="0" smtClean="0">
              <a:solidFill>
                <a:schemeClr val="bg1"/>
              </a:solidFill>
              <a:latin typeface="+mn-lt"/>
            </a:endParaRPr>
          </a:p>
        </p:txBody>
      </p:sp>
      <p:sp>
        <p:nvSpPr>
          <p:cNvPr id="21" name="Titel 1"/>
          <p:cNvSpPr txBox="1">
            <a:spLocks/>
          </p:cNvSpPr>
          <p:nvPr/>
        </p:nvSpPr>
        <p:spPr>
          <a:xfrm>
            <a:off x="1368000" y="476673"/>
            <a:ext cx="7092000" cy="864096"/>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Tværfaglige teams</a:t>
            </a:r>
            <a:br>
              <a:rPr lang="da-DK" dirty="0" smtClean="0"/>
            </a:br>
            <a:r>
              <a:rPr lang="da-DK" sz="1350" b="0" dirty="0" smtClean="0"/>
              <a:t>Mødes med patienter og pårørende, og </a:t>
            </a:r>
            <a:r>
              <a:rPr lang="da-DK" sz="1350" b="0" dirty="0"/>
              <a:t>koordinerer behandlingsforløbet </a:t>
            </a:r>
            <a:r>
              <a:rPr lang="da-DK" sz="1350" b="0" dirty="0" smtClean="0"/>
              <a:t>sammen</a:t>
            </a:r>
            <a:endParaRPr lang="da-DK" sz="1350" b="0" dirty="0"/>
          </a:p>
        </p:txBody>
      </p:sp>
    </p:spTree>
    <p:extLst>
      <p:ext uri="{BB962C8B-B14F-4D97-AF65-F5344CB8AC3E}">
        <p14:creationId xmlns:p14="http://schemas.microsoft.com/office/powerpoint/2010/main" val="14215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10" presetClass="entr" presetSubtype="0" fill="hold" grpId="0" nodeType="after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500"/>
                            </p:stCondLst>
                            <p:childTnLst>
                              <p:par>
                                <p:cTn id="23" presetID="10" presetClass="entr" presetSubtype="0"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2500"/>
                            </p:stCondLst>
                            <p:childTnLst>
                              <p:par>
                                <p:cTn id="27" presetID="10"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500"/>
                            </p:stCondLst>
                            <p:childTnLst>
                              <p:par>
                                <p:cTn id="31" presetID="10" presetClass="entr" presetSubtype="0" fill="hold" grpId="0" nodeType="after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4500"/>
                            </p:stCondLst>
                            <p:childTnLst>
                              <p:par>
                                <p:cTn id="35" presetID="10" presetClass="entr" presetSubtype="0" fill="hold" grpId="0" nodeType="after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2" grpId="0" animBg="1"/>
      <p:bldP spid="14" grpId="0" animBg="1"/>
      <p:bldP spid="14" grpId="1"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dirty="0" err="1"/>
              <a:t>Pit</a:t>
            </a:r>
            <a:r>
              <a:rPr lang="da-DK" dirty="0"/>
              <a:t>-Stop ambulatorier / DESIGN</a:t>
            </a:r>
          </a:p>
        </p:txBody>
      </p:sp>
      <p:sp>
        <p:nvSpPr>
          <p:cNvPr id="4" name="Pladsholder til diasnummer 3"/>
          <p:cNvSpPr>
            <a:spLocks noGrp="1"/>
          </p:cNvSpPr>
          <p:nvPr>
            <p:ph type="sldNum" sz="quarter" idx="12"/>
          </p:nvPr>
        </p:nvSpPr>
        <p:spPr/>
        <p:txBody>
          <a:bodyPr/>
          <a:lstStyle/>
          <a:p>
            <a:fld id="{667EC89C-17A0-4E64-A6D2-B825673CEEDF}" type="slidenum">
              <a:rPr lang="da-DK" smtClean="0"/>
              <a:t>23</a:t>
            </a:fld>
            <a:endParaRPr lang="da-DK" dirty="0"/>
          </a:p>
        </p:txBody>
      </p:sp>
      <p:sp>
        <p:nvSpPr>
          <p:cNvPr id="8" name="Content Placeholder 2"/>
          <p:cNvSpPr txBox="1">
            <a:spLocks/>
          </p:cNvSpPr>
          <p:nvPr/>
        </p:nvSpPr>
        <p:spPr>
          <a:xfrm>
            <a:off x="3233600" y="4890270"/>
            <a:ext cx="871220" cy="720606"/>
          </a:xfrm>
          <a:prstGeom prst="hexagon">
            <a:avLst/>
          </a:prstGeom>
          <a:solidFill>
            <a:schemeClr val="bg2">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err="1" smtClean="0">
                <a:latin typeface="+mn-lt"/>
              </a:rPr>
              <a:t>neuro</a:t>
            </a:r>
            <a:r>
              <a:rPr lang="da-DK" sz="900" dirty="0" smtClean="0">
                <a:latin typeface="+mn-lt"/>
              </a:rPr>
              <a:t/>
            </a:r>
            <a:br>
              <a:rPr lang="da-DK" sz="900" dirty="0" smtClean="0">
                <a:latin typeface="+mn-lt"/>
              </a:rPr>
            </a:br>
            <a:r>
              <a:rPr lang="da-DK" sz="900" dirty="0" smtClean="0">
                <a:latin typeface="+mn-lt"/>
              </a:rPr>
              <a:t>kirurg</a:t>
            </a:r>
          </a:p>
        </p:txBody>
      </p:sp>
      <p:sp>
        <p:nvSpPr>
          <p:cNvPr id="16" name="Content Placeholder 2"/>
          <p:cNvSpPr txBox="1">
            <a:spLocks/>
          </p:cNvSpPr>
          <p:nvPr/>
        </p:nvSpPr>
        <p:spPr>
          <a:xfrm>
            <a:off x="4169704" y="4387093"/>
            <a:ext cx="871220" cy="720606"/>
          </a:xfrm>
          <a:prstGeom prst="hexagon">
            <a:avLst/>
          </a:prstGeom>
          <a:solidFill>
            <a:schemeClr val="bg2">
              <a:lumMod val="75000"/>
            </a:schemeClr>
          </a:solidFill>
          <a:ln w="38100">
            <a:solidFill>
              <a:schemeClr val="bg1"/>
            </a:solidFill>
          </a:ln>
        </p:spPr>
        <p:txBody>
          <a:bodyPr vert="horz" wrap="square" lIns="0" tIns="0" rIns="0" bIns="0" rtlCol="0" anchor="ctr" anchorCtr="1">
            <a:noAutofit/>
          </a:bodyPr>
          <a:lstStyle>
            <a:defPPr>
              <a:defRPr lang="da-DK"/>
            </a:defPPr>
            <a:lvl1pPr indent="0" algn="ctr">
              <a:spcBef>
                <a:spcPts val="600"/>
              </a:spcBef>
              <a:buFont typeface="Arial" pitchFamily="34" charset="0"/>
              <a:buNone/>
              <a:defRPr sz="900">
                <a:cs typeface="Arial" pitchFamily="34" charset="0"/>
              </a:defRPr>
            </a:lvl1pPr>
            <a:lvl2pPr marL="144000" marR="0" indent="-144000">
              <a:lnSpc>
                <a:spcPct val="100000"/>
              </a:lnSpc>
              <a:spcBef>
                <a:spcPts val="600"/>
              </a:spcBef>
              <a:spcAft>
                <a:spcPts val="0"/>
              </a:spcAft>
              <a:buClrTx/>
              <a:buFont typeface="Arial" pitchFamily="34" charset="0"/>
              <a:buChar char="•"/>
              <a:defRPr sz="1200" baseline="0">
                <a:latin typeface="Arial" pitchFamily="34" charset="0"/>
                <a:cs typeface="Arial" pitchFamily="34" charset="0"/>
              </a:defRPr>
            </a:lvl2pPr>
            <a:lvl3pPr marL="288000" marR="0" indent="-144000">
              <a:lnSpc>
                <a:spcPct val="100000"/>
              </a:lnSpc>
              <a:spcBef>
                <a:spcPts val="600"/>
              </a:spcBef>
              <a:spcAft>
                <a:spcPts val="0"/>
              </a:spcAft>
              <a:buClrTx/>
              <a:buFont typeface="Arial"/>
              <a:buChar char="–"/>
              <a:defRPr sz="1200">
                <a:latin typeface="Arial" pitchFamily="34" charset="0"/>
                <a:cs typeface="Arial" pitchFamily="34" charset="0"/>
              </a:defRPr>
            </a:lvl3pPr>
            <a:lvl4pPr marL="432000" marR="0" indent="-144000" fontAlgn="auto">
              <a:lnSpc>
                <a:spcPct val="100000"/>
              </a:lnSpc>
              <a:spcBef>
                <a:spcPts val="600"/>
              </a:spcBef>
              <a:spcAft>
                <a:spcPts val="0"/>
              </a:spcAft>
              <a:buClrTx/>
              <a:buSzTx/>
              <a:buFont typeface="Arial" pitchFamily="34" charset="0"/>
              <a:buChar char="»"/>
              <a:tabLst/>
              <a:defRPr sz="1200">
                <a:latin typeface="Arial" pitchFamily="34" charset="0"/>
                <a:cs typeface="Arial" pitchFamily="34" charset="0"/>
              </a:defRPr>
            </a:lvl4pPr>
            <a:lvl5pPr marL="576000" indent="-144000">
              <a:spcBef>
                <a:spcPts val="600"/>
              </a:spcBef>
              <a:buClrTx/>
              <a:buFont typeface="Arial" pitchFamily="34" charset="0"/>
              <a:buChar char="·"/>
              <a:defRPr sz="12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err="1" smtClean="0"/>
              <a:t>neuro</a:t>
            </a:r>
            <a:endParaRPr lang="da-DK" dirty="0" smtClean="0"/>
          </a:p>
          <a:p>
            <a:r>
              <a:rPr lang="da-DK" dirty="0" smtClean="0"/>
              <a:t>kirurg</a:t>
            </a:r>
            <a:endParaRPr lang="da-DK" dirty="0"/>
          </a:p>
        </p:txBody>
      </p:sp>
      <p:sp>
        <p:nvSpPr>
          <p:cNvPr id="19" name="Content Placeholder 2"/>
          <p:cNvSpPr txBox="1">
            <a:spLocks/>
          </p:cNvSpPr>
          <p:nvPr/>
        </p:nvSpPr>
        <p:spPr>
          <a:xfrm>
            <a:off x="3239320" y="2741004"/>
            <a:ext cx="871220" cy="720606"/>
          </a:xfrm>
          <a:prstGeom prst="hexagon">
            <a:avLst/>
          </a:prstGeom>
          <a:solidFill>
            <a:schemeClr val="accent6">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latin typeface="+mn-lt"/>
              </a:rPr>
              <a:t>patient og pårørende</a:t>
            </a:r>
          </a:p>
        </p:txBody>
      </p:sp>
      <p:sp>
        <p:nvSpPr>
          <p:cNvPr id="28" name="Content Placeholder 2"/>
          <p:cNvSpPr txBox="1">
            <a:spLocks/>
          </p:cNvSpPr>
          <p:nvPr/>
        </p:nvSpPr>
        <p:spPr>
          <a:xfrm>
            <a:off x="3239320" y="4169664"/>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syge</a:t>
            </a:r>
            <a:br>
              <a:rPr lang="da-DK" sz="900" dirty="0" smtClean="0"/>
            </a:br>
            <a:r>
              <a:rPr lang="da-DK" sz="900" dirty="0" smtClean="0"/>
              <a:t>plejerske</a:t>
            </a:r>
            <a:endParaRPr lang="da-DK" sz="900" dirty="0" smtClean="0">
              <a:latin typeface="+mn-lt"/>
            </a:endParaRPr>
          </a:p>
        </p:txBody>
      </p:sp>
      <p:sp>
        <p:nvSpPr>
          <p:cNvPr id="29" name="Content Placeholder 2"/>
          <p:cNvSpPr txBox="1">
            <a:spLocks/>
          </p:cNvSpPr>
          <p:nvPr/>
        </p:nvSpPr>
        <p:spPr>
          <a:xfrm>
            <a:off x="4154864" y="3666487"/>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syge</a:t>
            </a:r>
            <a:br>
              <a:rPr lang="da-DK" sz="900" dirty="0" smtClean="0"/>
            </a:br>
            <a:r>
              <a:rPr lang="da-DK" sz="900" dirty="0" smtClean="0"/>
              <a:t>plejerske</a:t>
            </a:r>
            <a:endParaRPr lang="da-DK" sz="900" dirty="0" smtClean="0">
              <a:latin typeface="+mn-lt"/>
            </a:endParaRPr>
          </a:p>
        </p:txBody>
      </p:sp>
      <p:sp>
        <p:nvSpPr>
          <p:cNvPr id="31" name="Content Placeholder 2"/>
          <p:cNvSpPr txBox="1">
            <a:spLocks/>
          </p:cNvSpPr>
          <p:nvPr/>
        </p:nvSpPr>
        <p:spPr>
          <a:xfrm>
            <a:off x="3239320" y="3449058"/>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patient</a:t>
            </a:r>
            <a:br>
              <a:rPr lang="da-DK" sz="900" dirty="0" smtClean="0"/>
            </a:br>
            <a:r>
              <a:rPr lang="da-DK" sz="900" dirty="0" smtClean="0"/>
              <a:t>koordinator</a:t>
            </a:r>
            <a:endParaRPr lang="da-DK" sz="900" dirty="0" smtClean="0">
              <a:latin typeface="+mn-lt"/>
            </a:endParaRPr>
          </a:p>
        </p:txBody>
      </p:sp>
      <p:sp>
        <p:nvSpPr>
          <p:cNvPr id="34" name="Content Placeholder 2"/>
          <p:cNvSpPr txBox="1">
            <a:spLocks/>
          </p:cNvSpPr>
          <p:nvPr/>
        </p:nvSpPr>
        <p:spPr>
          <a:xfrm>
            <a:off x="4169704" y="2945881"/>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t>patient</a:t>
            </a:r>
            <a:br>
              <a:rPr lang="da-DK" sz="900" dirty="0" smtClean="0"/>
            </a:br>
            <a:r>
              <a:rPr lang="da-DK" sz="900" dirty="0" smtClean="0"/>
              <a:t>koordinator</a:t>
            </a:r>
            <a:endParaRPr lang="da-DK" sz="900" dirty="0" smtClean="0">
              <a:latin typeface="+mn-lt"/>
            </a:endParaRPr>
          </a:p>
        </p:txBody>
      </p:sp>
      <p:sp>
        <p:nvSpPr>
          <p:cNvPr id="20" name="Content Placeholder 2"/>
          <p:cNvSpPr txBox="1">
            <a:spLocks/>
          </p:cNvSpPr>
          <p:nvPr/>
        </p:nvSpPr>
        <p:spPr>
          <a:xfrm>
            <a:off x="4169704" y="2225275"/>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a:t>ØNH</a:t>
            </a:r>
            <a:br>
              <a:rPr lang="da-DK" sz="900" dirty="0"/>
            </a:br>
            <a:r>
              <a:rPr lang="da-DK" sz="900" dirty="0"/>
              <a:t>kirurg</a:t>
            </a:r>
          </a:p>
        </p:txBody>
      </p:sp>
      <p:sp>
        <p:nvSpPr>
          <p:cNvPr id="21" name="Content Placeholder 2"/>
          <p:cNvSpPr txBox="1">
            <a:spLocks/>
          </p:cNvSpPr>
          <p:nvPr/>
        </p:nvSpPr>
        <p:spPr>
          <a:xfrm>
            <a:off x="4178824" y="1504669"/>
            <a:ext cx="871220" cy="720606"/>
          </a:xfrm>
          <a:prstGeom prst="hexagon">
            <a:avLst/>
          </a:prstGeom>
          <a:solidFill>
            <a:schemeClr val="bg2"/>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a:t>kæbe</a:t>
            </a:r>
            <a:br>
              <a:rPr lang="da-DK" sz="900" dirty="0"/>
            </a:br>
            <a:r>
              <a:rPr lang="da-DK" sz="900" dirty="0"/>
              <a:t>kirurg</a:t>
            </a:r>
          </a:p>
        </p:txBody>
      </p:sp>
      <p:sp>
        <p:nvSpPr>
          <p:cNvPr id="22" name="Content Placeholder 2"/>
          <p:cNvSpPr txBox="1">
            <a:spLocks/>
          </p:cNvSpPr>
          <p:nvPr/>
        </p:nvSpPr>
        <p:spPr>
          <a:xfrm>
            <a:off x="5148064" y="3776855"/>
            <a:ext cx="871220" cy="720606"/>
          </a:xfrm>
          <a:prstGeom prst="hexagon">
            <a:avLst/>
          </a:prstGeom>
          <a:solidFill>
            <a:schemeClr val="bg2">
              <a:lumMod val="75000"/>
            </a:schemeClr>
          </a:solidFill>
          <a:ln w="38100">
            <a:solidFill>
              <a:schemeClr val="bg1"/>
            </a:solidFill>
          </a:ln>
        </p:spPr>
        <p:txBody>
          <a:bodyPr vert="horz" wrap="square" lIns="0" tIns="0" rIns="0" bIns="0" rtlCol="0" anchor="ctr" anchorCtr="1">
            <a:noAutofit/>
          </a:bodyPr>
          <a:lstStyle>
            <a:defPPr>
              <a:defRPr lang="da-DK"/>
            </a:defPPr>
            <a:lvl1pPr indent="0" algn="ctr">
              <a:spcBef>
                <a:spcPts val="600"/>
              </a:spcBef>
              <a:buFont typeface="Arial" pitchFamily="34" charset="0"/>
              <a:buNone/>
              <a:defRPr sz="900">
                <a:cs typeface="Arial" pitchFamily="34" charset="0"/>
              </a:defRPr>
            </a:lvl1pPr>
            <a:lvl2pPr marL="144000" marR="0" indent="-144000">
              <a:lnSpc>
                <a:spcPct val="100000"/>
              </a:lnSpc>
              <a:spcBef>
                <a:spcPts val="600"/>
              </a:spcBef>
              <a:spcAft>
                <a:spcPts val="0"/>
              </a:spcAft>
              <a:buClrTx/>
              <a:buFont typeface="Arial" pitchFamily="34" charset="0"/>
              <a:buChar char="•"/>
              <a:defRPr sz="1200" baseline="0">
                <a:latin typeface="Arial" pitchFamily="34" charset="0"/>
                <a:cs typeface="Arial" pitchFamily="34" charset="0"/>
              </a:defRPr>
            </a:lvl2pPr>
            <a:lvl3pPr marL="288000" marR="0" indent="-144000">
              <a:lnSpc>
                <a:spcPct val="100000"/>
              </a:lnSpc>
              <a:spcBef>
                <a:spcPts val="600"/>
              </a:spcBef>
              <a:spcAft>
                <a:spcPts val="0"/>
              </a:spcAft>
              <a:buClrTx/>
              <a:buFont typeface="Arial"/>
              <a:buChar char="–"/>
              <a:defRPr sz="1200">
                <a:latin typeface="Arial" pitchFamily="34" charset="0"/>
                <a:cs typeface="Arial" pitchFamily="34" charset="0"/>
              </a:defRPr>
            </a:lvl3pPr>
            <a:lvl4pPr marL="432000" marR="0" indent="-144000" fontAlgn="auto">
              <a:lnSpc>
                <a:spcPct val="100000"/>
              </a:lnSpc>
              <a:spcBef>
                <a:spcPts val="600"/>
              </a:spcBef>
              <a:spcAft>
                <a:spcPts val="0"/>
              </a:spcAft>
              <a:buClrTx/>
              <a:buSzTx/>
              <a:buFont typeface="Arial" pitchFamily="34" charset="0"/>
              <a:buChar char="»"/>
              <a:tabLst/>
              <a:defRPr sz="1200">
                <a:latin typeface="Arial" pitchFamily="34" charset="0"/>
                <a:cs typeface="Arial" pitchFamily="34" charset="0"/>
              </a:defRPr>
            </a:lvl4pPr>
            <a:lvl5pPr marL="576000" indent="-144000">
              <a:spcBef>
                <a:spcPts val="600"/>
              </a:spcBef>
              <a:buClrTx/>
              <a:buFont typeface="Arial" pitchFamily="34" charset="0"/>
              <a:buChar char="·"/>
              <a:defRPr sz="1200">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err="1" smtClean="0"/>
              <a:t>neuro</a:t>
            </a:r>
            <a:endParaRPr lang="da-DK" dirty="0" smtClean="0"/>
          </a:p>
          <a:p>
            <a:r>
              <a:rPr lang="da-DK" dirty="0" smtClean="0"/>
              <a:t>kirurg</a:t>
            </a:r>
            <a:endParaRPr lang="da-DK" dirty="0"/>
          </a:p>
        </p:txBody>
      </p:sp>
      <p:sp>
        <p:nvSpPr>
          <p:cNvPr id="24" name="Content Placeholder 2"/>
          <p:cNvSpPr txBox="1">
            <a:spLocks/>
          </p:cNvSpPr>
          <p:nvPr/>
        </p:nvSpPr>
        <p:spPr>
          <a:xfrm>
            <a:off x="4178824" y="784063"/>
            <a:ext cx="871220" cy="720606"/>
          </a:xfrm>
          <a:prstGeom prst="hexagon">
            <a:avLst/>
          </a:prstGeom>
          <a:solidFill>
            <a:schemeClr val="accent6">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latin typeface="+mn-lt"/>
              </a:rPr>
              <a:t>patient og pårørende</a:t>
            </a:r>
          </a:p>
        </p:txBody>
      </p:sp>
      <p:sp>
        <p:nvSpPr>
          <p:cNvPr id="25" name="Content Placeholder 2"/>
          <p:cNvSpPr txBox="1">
            <a:spLocks/>
          </p:cNvSpPr>
          <p:nvPr/>
        </p:nvSpPr>
        <p:spPr>
          <a:xfrm>
            <a:off x="5165200" y="3056249"/>
            <a:ext cx="871220" cy="720606"/>
          </a:xfrm>
          <a:prstGeom prst="hexagon">
            <a:avLst/>
          </a:prstGeom>
          <a:solidFill>
            <a:schemeClr val="accent6">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latin typeface="+mn-lt"/>
              </a:rPr>
              <a:t>patient og pårørende</a:t>
            </a:r>
          </a:p>
        </p:txBody>
      </p:sp>
      <p:sp>
        <p:nvSpPr>
          <p:cNvPr id="26" name="Titel 1"/>
          <p:cNvSpPr txBox="1">
            <a:spLocks/>
          </p:cNvSpPr>
          <p:nvPr/>
        </p:nvSpPr>
        <p:spPr>
          <a:xfrm>
            <a:off x="1871200" y="4880977"/>
            <a:ext cx="1367264" cy="72989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pPr algn="r"/>
            <a:r>
              <a:rPr lang="da-DK" sz="900" dirty="0" smtClean="0"/>
              <a:t>Diagnosticering</a:t>
            </a:r>
            <a:endParaRPr lang="da-DK" sz="900" dirty="0"/>
          </a:p>
        </p:txBody>
      </p:sp>
      <p:sp>
        <p:nvSpPr>
          <p:cNvPr id="27" name="Titel 1"/>
          <p:cNvSpPr txBox="1">
            <a:spLocks/>
          </p:cNvSpPr>
          <p:nvPr/>
        </p:nvSpPr>
        <p:spPr>
          <a:xfrm>
            <a:off x="5998056" y="3767562"/>
            <a:ext cx="737904" cy="72989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sz="900" dirty="0" smtClean="0"/>
              <a:t>Kirurgisk</a:t>
            </a:r>
            <a:br>
              <a:rPr lang="da-DK" sz="900" dirty="0" smtClean="0"/>
            </a:br>
            <a:r>
              <a:rPr lang="da-DK" sz="900" dirty="0" smtClean="0"/>
              <a:t>Indgreb</a:t>
            </a:r>
            <a:endParaRPr lang="da-DK" sz="900" dirty="0"/>
          </a:p>
        </p:txBody>
      </p:sp>
      <p:sp>
        <p:nvSpPr>
          <p:cNvPr id="30" name="Titel 1"/>
          <p:cNvSpPr txBox="1">
            <a:spLocks/>
          </p:cNvSpPr>
          <p:nvPr/>
        </p:nvSpPr>
        <p:spPr>
          <a:xfrm>
            <a:off x="7402448" y="3037663"/>
            <a:ext cx="737904" cy="72989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sz="900" dirty="0" smtClean="0"/>
              <a:t>Videre</a:t>
            </a:r>
            <a:br>
              <a:rPr lang="da-DK" sz="900" dirty="0" smtClean="0"/>
            </a:br>
            <a:r>
              <a:rPr lang="da-DK" sz="900" dirty="0" smtClean="0"/>
              <a:t>forløb</a:t>
            </a:r>
            <a:endParaRPr lang="da-DK" sz="900" dirty="0"/>
          </a:p>
        </p:txBody>
      </p:sp>
      <p:cxnSp>
        <p:nvCxnSpPr>
          <p:cNvPr id="40" name="Lige forbindelse 39"/>
          <p:cNvCxnSpPr/>
          <p:nvPr/>
        </p:nvCxnSpPr>
        <p:spPr>
          <a:xfrm>
            <a:off x="2261508" y="5746230"/>
            <a:ext cx="1728708" cy="0"/>
          </a:xfrm>
          <a:prstGeom prst="line">
            <a:avLst/>
          </a:prstGeom>
          <a:ln w="9525">
            <a:solidFill>
              <a:srgbClr val="1F2936"/>
            </a:solidFill>
          </a:ln>
        </p:spPr>
        <p:style>
          <a:lnRef idx="1">
            <a:schemeClr val="accent1"/>
          </a:lnRef>
          <a:fillRef idx="0">
            <a:schemeClr val="accent1"/>
          </a:fillRef>
          <a:effectRef idx="0">
            <a:schemeClr val="accent1"/>
          </a:effectRef>
          <a:fontRef idx="minor">
            <a:schemeClr val="tx1"/>
          </a:fontRef>
        </p:style>
      </p:cxnSp>
      <p:cxnSp>
        <p:nvCxnSpPr>
          <p:cNvPr id="41" name="Lige forbindelse 40"/>
          <p:cNvCxnSpPr/>
          <p:nvPr/>
        </p:nvCxnSpPr>
        <p:spPr>
          <a:xfrm flipV="1">
            <a:off x="3995936" y="3809361"/>
            <a:ext cx="4176464" cy="1936870"/>
          </a:xfrm>
          <a:prstGeom prst="line">
            <a:avLst/>
          </a:prstGeom>
          <a:ln w="9525">
            <a:solidFill>
              <a:srgbClr val="1F2936"/>
            </a:solidFill>
          </a:ln>
        </p:spPr>
        <p:style>
          <a:lnRef idx="1">
            <a:schemeClr val="accent1"/>
          </a:lnRef>
          <a:fillRef idx="0">
            <a:schemeClr val="accent1"/>
          </a:fillRef>
          <a:effectRef idx="0">
            <a:schemeClr val="accent1"/>
          </a:effectRef>
          <a:fontRef idx="minor">
            <a:schemeClr val="tx1"/>
          </a:fontRef>
        </p:style>
      </p:cxnSp>
      <p:sp>
        <p:nvSpPr>
          <p:cNvPr id="42" name="Content Placeholder 2"/>
          <p:cNvSpPr txBox="1">
            <a:spLocks/>
          </p:cNvSpPr>
          <p:nvPr/>
        </p:nvSpPr>
        <p:spPr>
          <a:xfrm>
            <a:off x="7164288" y="2695946"/>
            <a:ext cx="871220" cy="720606"/>
          </a:xfrm>
          <a:prstGeom prst="hexagon">
            <a:avLst/>
          </a:prstGeom>
          <a:solidFill>
            <a:schemeClr val="accent6">
              <a:lumMod val="75000"/>
            </a:schemeClr>
          </a:solidFill>
          <a:ln w="38100">
            <a:solidFill>
              <a:schemeClr val="bg1"/>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dirty="0" smtClean="0">
                <a:solidFill>
                  <a:schemeClr val="bg1"/>
                </a:solidFill>
                <a:latin typeface="+mn-lt"/>
              </a:rPr>
              <a:t>patient og pårørende</a:t>
            </a:r>
          </a:p>
        </p:txBody>
      </p:sp>
    </p:spTree>
    <p:extLst>
      <p:ext uri="{BB962C8B-B14F-4D97-AF65-F5344CB8AC3E}">
        <p14:creationId xmlns:p14="http://schemas.microsoft.com/office/powerpoint/2010/main" val="222452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667EC89C-17A0-4E64-A6D2-B825673CEEDF}" type="slidenum">
              <a:rPr>
                <a:solidFill>
                  <a:srgbClr val="FFFFFF"/>
                </a:solidFill>
              </a:rPr>
              <a:pPr/>
              <a:t>24</a:t>
            </a:fld>
            <a:endParaRPr dirty="0">
              <a:solidFill>
                <a:srgbClr val="FFFFFF"/>
              </a:solidFill>
            </a:endParaRPr>
          </a:p>
        </p:txBody>
      </p:sp>
      <p:grpSp>
        <p:nvGrpSpPr>
          <p:cNvPr id="3" name="Gruppe 2"/>
          <p:cNvGrpSpPr/>
          <p:nvPr/>
        </p:nvGrpSpPr>
        <p:grpSpPr>
          <a:xfrm>
            <a:off x="1368001" y="1628799"/>
            <a:ext cx="2123879" cy="4062255"/>
            <a:chOff x="9324529" y="1821682"/>
            <a:chExt cx="3636048" cy="1334079"/>
          </a:xfrm>
        </p:grpSpPr>
        <p:sp>
          <p:nvSpPr>
            <p:cNvPr id="8" name="Content Placeholder 7"/>
            <p:cNvSpPr txBox="1">
              <a:spLocks/>
            </p:cNvSpPr>
            <p:nvPr/>
          </p:nvSpPr>
          <p:spPr>
            <a:xfrm>
              <a:off x="9324529" y="1821682"/>
              <a:ext cx="3636048" cy="419680"/>
            </a:xfrm>
            <a:prstGeom prst="rect">
              <a:avLst/>
            </a:prstGeom>
            <a:solidFill>
              <a:schemeClr val="accent3">
                <a:lumMod val="20000"/>
                <a:lumOff val="80000"/>
              </a:schemeClr>
            </a:solidFill>
          </p:spPr>
          <p:txBody>
            <a:bodyPr vert="horz" wrap="square" lIns="36000" tIns="36000" rIns="36000" bIns="36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288000" lvl="3" indent="0">
                <a:spcBef>
                  <a:spcPts val="600"/>
                </a:spcBef>
                <a:buClr>
                  <a:schemeClr val="tx1"/>
                </a:buClr>
                <a:buFont typeface="Arial" pitchFamily="34" charset="0"/>
                <a:buNone/>
                <a:tabLst/>
                <a:defRPr sz="2025">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3"/>
              <a:r>
                <a:rPr lang="da-DK" sz="1350" dirty="0" smtClean="0"/>
                <a:t>Tværfaglige</a:t>
              </a:r>
              <a:br>
                <a:rPr lang="da-DK" sz="1350" dirty="0" smtClean="0"/>
              </a:br>
              <a:r>
                <a:rPr lang="da-DK" sz="1350" dirty="0" smtClean="0"/>
                <a:t>teams (IPU)</a:t>
              </a:r>
              <a:endParaRPr lang="da-DK" sz="1350" dirty="0"/>
            </a:p>
          </p:txBody>
        </p:sp>
        <p:sp>
          <p:nvSpPr>
            <p:cNvPr id="13" name="Content Placeholder 7"/>
            <p:cNvSpPr txBox="1">
              <a:spLocks/>
            </p:cNvSpPr>
            <p:nvPr/>
          </p:nvSpPr>
          <p:spPr>
            <a:xfrm>
              <a:off x="9324529" y="2287959"/>
              <a:ext cx="3636047" cy="410603"/>
            </a:xfrm>
            <a:prstGeom prst="rect">
              <a:avLst/>
            </a:prstGeom>
            <a:solidFill>
              <a:schemeClr val="accent3">
                <a:lumMod val="20000"/>
                <a:lumOff val="80000"/>
              </a:schemeClr>
            </a:solidFill>
          </p:spPr>
          <p:txBody>
            <a:bodyPr vert="horz" wrap="square" lIns="36000" tIns="36000" rIns="36000" bIns="36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288000" lvl="3" indent="0">
                <a:spcBef>
                  <a:spcPts val="600"/>
                </a:spcBef>
                <a:buClr>
                  <a:schemeClr val="tx1"/>
                </a:buClr>
                <a:buFont typeface="Arial" pitchFamily="34" charset="0"/>
                <a:buNone/>
                <a:tabLst/>
                <a:defRPr sz="2025">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3"/>
              <a:r>
                <a:rPr lang="da-DK" sz="1350" dirty="0" smtClean="0"/>
                <a:t>Udpeget</a:t>
              </a:r>
              <a:br>
                <a:rPr lang="da-DK" sz="1350" dirty="0" smtClean="0"/>
              </a:br>
              <a:r>
                <a:rPr lang="da-DK" sz="1350" dirty="0" smtClean="0"/>
                <a:t>primærkontakt</a:t>
              </a:r>
              <a:endParaRPr lang="da-DK" sz="1350" dirty="0"/>
            </a:p>
          </p:txBody>
        </p:sp>
        <p:sp>
          <p:nvSpPr>
            <p:cNvPr id="9" name="Content Placeholder 7"/>
            <p:cNvSpPr txBox="1">
              <a:spLocks/>
            </p:cNvSpPr>
            <p:nvPr/>
          </p:nvSpPr>
          <p:spPr>
            <a:xfrm>
              <a:off x="9324529" y="2745158"/>
              <a:ext cx="3636047" cy="410603"/>
            </a:xfrm>
            <a:prstGeom prst="rect">
              <a:avLst/>
            </a:prstGeom>
            <a:solidFill>
              <a:schemeClr val="accent3">
                <a:lumMod val="20000"/>
                <a:lumOff val="80000"/>
              </a:schemeClr>
            </a:solidFill>
          </p:spPr>
          <p:txBody>
            <a:bodyPr vert="horz" wrap="square" lIns="36000" tIns="36000" rIns="36000" bIns="36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288000" lvl="3" indent="0">
                <a:spcBef>
                  <a:spcPts val="600"/>
                </a:spcBef>
                <a:buClr>
                  <a:schemeClr val="tx1"/>
                </a:buClr>
                <a:buFont typeface="Arial" pitchFamily="34" charset="0"/>
                <a:buNone/>
                <a:tabLst/>
                <a:defRPr sz="2025">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3"/>
              <a:r>
                <a:rPr lang="da-DK" sz="1350" dirty="0" smtClean="0"/>
                <a:t>Åbne ambulatorier,</a:t>
              </a:r>
              <a:br>
                <a:rPr lang="da-DK" sz="1350" dirty="0" smtClean="0"/>
              </a:br>
              <a:r>
                <a:rPr lang="da-DK" sz="1350" dirty="0" smtClean="0"/>
                <a:t>hjemmebehandling,</a:t>
              </a:r>
              <a:br>
                <a:rPr lang="da-DK" sz="1350" dirty="0" smtClean="0"/>
              </a:br>
              <a:r>
                <a:rPr lang="da-DK" sz="1350" dirty="0" smtClean="0"/>
                <a:t>selv-diagnosticering</a:t>
              </a:r>
              <a:br>
                <a:rPr lang="da-DK" sz="1350" dirty="0" smtClean="0"/>
              </a:br>
              <a:r>
                <a:rPr lang="da-DK" sz="1350" dirty="0" smtClean="0"/>
                <a:t>mmm…</a:t>
              </a:r>
              <a:endParaRPr lang="da-DK" sz="1350" dirty="0"/>
            </a:p>
          </p:txBody>
        </p:sp>
      </p:grpSp>
      <p:sp>
        <p:nvSpPr>
          <p:cNvPr id="15" name="Titel 1"/>
          <p:cNvSpPr txBox="1">
            <a:spLocks/>
          </p:cNvSpPr>
          <p:nvPr/>
        </p:nvSpPr>
        <p:spPr>
          <a:xfrm>
            <a:off x="1368000" y="476673"/>
            <a:ext cx="7092000" cy="864096"/>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Modeller for ambulant behandling</a:t>
            </a:r>
            <a:endParaRPr lang="da-DK" sz="2025" b="0" dirty="0"/>
          </a:p>
        </p:txBody>
      </p:sp>
      <p:pic>
        <p:nvPicPr>
          <p:cNvPr id="1026" name="Picture 2" descr="https://www.formula1.com/content/fom-website/en/latest/features/2017/1/f1-quest-perfect-pit-stop/_jcr_content/featureContent/image.img.jpg/14793800603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69" r="20203"/>
          <a:stretch/>
        </p:blipFill>
        <p:spPr bwMode="auto">
          <a:xfrm>
            <a:off x="3635896" y="1631775"/>
            <a:ext cx="4824104" cy="405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435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dirty="0" err="1"/>
              <a:t>Pit</a:t>
            </a:r>
            <a:r>
              <a:rPr lang="da-DK" dirty="0"/>
              <a:t>-Stop ambulatorier / DESIGN</a:t>
            </a:r>
          </a:p>
        </p:txBody>
      </p:sp>
      <p:sp>
        <p:nvSpPr>
          <p:cNvPr id="4" name="Pladsholder til diasnummer 3"/>
          <p:cNvSpPr>
            <a:spLocks noGrp="1"/>
          </p:cNvSpPr>
          <p:nvPr>
            <p:ph type="sldNum" sz="quarter" idx="12"/>
          </p:nvPr>
        </p:nvSpPr>
        <p:spPr/>
        <p:txBody>
          <a:bodyPr/>
          <a:lstStyle/>
          <a:p>
            <a:fld id="{667EC89C-17A0-4E64-A6D2-B825673CEEDF}" type="slidenum">
              <a:rPr lang="da-DK" smtClean="0"/>
              <a:t>25</a:t>
            </a:fld>
            <a:endParaRPr lang="da-DK" dirty="0"/>
          </a:p>
        </p:txBody>
      </p:sp>
      <p:sp>
        <p:nvSpPr>
          <p:cNvPr id="18" name="Content Placeholder 2"/>
          <p:cNvSpPr txBox="1">
            <a:spLocks/>
          </p:cNvSpPr>
          <p:nvPr/>
        </p:nvSpPr>
        <p:spPr>
          <a:xfrm>
            <a:off x="7757056" y="695688"/>
            <a:ext cx="1239319" cy="1025069"/>
          </a:xfrm>
          <a:prstGeom prst="hexagon">
            <a:avLst/>
          </a:prstGeom>
          <a:solidFill>
            <a:schemeClr val="bg1"/>
          </a:solidFill>
          <a:ln w="3175">
            <a:solidFill>
              <a:schemeClr val="tx2">
                <a:lumMod val="60000"/>
                <a:lumOff val="40000"/>
              </a:schemeClr>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b="1" dirty="0" smtClean="0">
                <a:solidFill>
                  <a:schemeClr val="bg1"/>
                </a:solidFill>
                <a:latin typeface="+mn-lt"/>
              </a:rPr>
              <a:t>patient og pårørende</a:t>
            </a:r>
            <a:br>
              <a:rPr lang="da-DK" sz="900" b="1" dirty="0" smtClean="0">
                <a:solidFill>
                  <a:schemeClr val="bg1"/>
                </a:solidFill>
                <a:latin typeface="+mn-lt"/>
              </a:rPr>
            </a:br>
            <a:r>
              <a:rPr lang="da-DK" sz="900" dirty="0" smtClean="0">
                <a:solidFill>
                  <a:schemeClr val="bg1"/>
                </a:solidFill>
              </a:rPr>
              <a:t>(videre forløb)</a:t>
            </a:r>
            <a:endParaRPr lang="da-DK" sz="900" b="1" dirty="0" smtClean="0">
              <a:solidFill>
                <a:schemeClr val="bg1"/>
              </a:solidFill>
              <a:latin typeface="+mn-lt"/>
            </a:endParaRPr>
          </a:p>
        </p:txBody>
      </p:sp>
      <p:sp>
        <p:nvSpPr>
          <p:cNvPr id="19" name="Content Placeholder 2"/>
          <p:cNvSpPr txBox="1">
            <a:spLocks/>
          </p:cNvSpPr>
          <p:nvPr/>
        </p:nvSpPr>
        <p:spPr>
          <a:xfrm>
            <a:off x="8765168" y="158041"/>
            <a:ext cx="1239319" cy="1025069"/>
          </a:xfrm>
          <a:prstGeom prst="hexagon">
            <a:avLst/>
          </a:prstGeom>
          <a:solidFill>
            <a:schemeClr val="bg1"/>
          </a:solidFill>
          <a:ln w="3175">
            <a:solidFill>
              <a:schemeClr val="tx2">
                <a:lumMod val="60000"/>
                <a:lumOff val="40000"/>
              </a:schemeClr>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b="1" dirty="0" smtClean="0">
                <a:solidFill>
                  <a:schemeClr val="bg1"/>
                </a:solidFill>
                <a:latin typeface="+mn-lt"/>
              </a:rPr>
              <a:t>patient og pårørende</a:t>
            </a:r>
            <a:br>
              <a:rPr lang="da-DK" sz="900" b="1" dirty="0" smtClean="0">
                <a:solidFill>
                  <a:schemeClr val="bg1"/>
                </a:solidFill>
                <a:latin typeface="+mn-lt"/>
              </a:rPr>
            </a:br>
            <a:r>
              <a:rPr lang="da-DK" sz="900" dirty="0" smtClean="0">
                <a:solidFill>
                  <a:schemeClr val="bg1"/>
                </a:solidFill>
              </a:rPr>
              <a:t>(videre forløb)</a:t>
            </a:r>
            <a:endParaRPr lang="da-DK" sz="900" b="1" dirty="0" smtClean="0">
              <a:solidFill>
                <a:schemeClr val="bg1"/>
              </a:solidFill>
              <a:latin typeface="+mn-lt"/>
            </a:endParaRPr>
          </a:p>
        </p:txBody>
      </p:sp>
      <p:sp>
        <p:nvSpPr>
          <p:cNvPr id="20" name="Content Placeholder 2"/>
          <p:cNvSpPr txBox="1">
            <a:spLocks/>
          </p:cNvSpPr>
          <p:nvPr/>
        </p:nvSpPr>
        <p:spPr>
          <a:xfrm>
            <a:off x="899592" y="4298611"/>
            <a:ext cx="1239319" cy="1025069"/>
          </a:xfrm>
          <a:prstGeom prst="hexagon">
            <a:avLst/>
          </a:prstGeom>
          <a:solidFill>
            <a:schemeClr val="bg1"/>
          </a:solidFill>
          <a:ln w="3175">
            <a:solidFill>
              <a:schemeClr val="tx2">
                <a:lumMod val="60000"/>
                <a:lumOff val="40000"/>
              </a:schemeClr>
            </a:solid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200" kern="1200">
                <a:solidFill>
                  <a:schemeClr val="tx1"/>
                </a:solidFill>
                <a:latin typeface="Arial" pitchFamily="34" charset="0"/>
                <a:ea typeface="+mn-ea"/>
                <a:cs typeface="Arial" pitchFamily="34" charset="0"/>
              </a:defRPr>
            </a:lvl1pPr>
            <a:lvl2pPr marL="144000" marR="0" indent="-144000" algn="l" defTabSz="914400" rtl="0" eaLnBrk="1" latinLnBrk="0" hangingPunct="1">
              <a:lnSpc>
                <a:spcPct val="100000"/>
              </a:lnSpc>
              <a:spcBef>
                <a:spcPts val="600"/>
              </a:spcBef>
              <a:spcAft>
                <a:spcPts val="0"/>
              </a:spcAft>
              <a:buClrTx/>
              <a:buFont typeface="Arial" pitchFamily="34" charset="0"/>
              <a:buChar char="•"/>
              <a:defRPr sz="1200" kern="1200" baseline="0">
                <a:solidFill>
                  <a:schemeClr val="tx1"/>
                </a:solidFill>
                <a:latin typeface="Arial" pitchFamily="34" charset="0"/>
                <a:ea typeface="+mn-ea"/>
                <a:cs typeface="Arial" pitchFamily="34" charset="0"/>
              </a:defRPr>
            </a:lvl2pPr>
            <a:lvl3pPr marL="288000" marR="0" indent="-144000" algn="l" defTabSz="914400" rtl="0" eaLnBrk="1" latinLnBrk="0" hangingPunct="1">
              <a:lnSpc>
                <a:spcPct val="100000"/>
              </a:lnSpc>
              <a:spcBef>
                <a:spcPts val="600"/>
              </a:spcBef>
              <a:spcAft>
                <a:spcPts val="0"/>
              </a:spcAft>
              <a:buClrTx/>
              <a:buFont typeface="Arial"/>
              <a:buChar char="–"/>
              <a:defRPr sz="1200" kern="1200">
                <a:solidFill>
                  <a:schemeClr val="tx1"/>
                </a:solidFill>
                <a:latin typeface="Arial" pitchFamily="34" charset="0"/>
                <a:ea typeface="+mn-ea"/>
                <a:cs typeface="Arial" pitchFamily="34" charset="0"/>
              </a:defRPr>
            </a:lvl3pPr>
            <a:lvl4pPr marL="432000" marR="0" indent="-144000" algn="l" defTabSz="914400" rtl="0" eaLnBrk="1" fontAlgn="auto" latinLnBrk="0" hangingPunct="1">
              <a:lnSpc>
                <a:spcPct val="100000"/>
              </a:lnSpc>
              <a:spcBef>
                <a:spcPts val="600"/>
              </a:spcBef>
              <a:spcAft>
                <a:spcPts val="0"/>
              </a:spcAft>
              <a:buClrTx/>
              <a:buSzTx/>
              <a:buFont typeface="Arial" pitchFamily="34" charset="0"/>
              <a:buChar char="»"/>
              <a:tabLst/>
              <a:defRPr sz="1200" kern="1200">
                <a:solidFill>
                  <a:schemeClr val="tx1"/>
                </a:solidFill>
                <a:latin typeface="Arial" pitchFamily="34" charset="0"/>
                <a:ea typeface="+mn-ea"/>
                <a:cs typeface="Arial" pitchFamily="34" charset="0"/>
              </a:defRPr>
            </a:lvl4pPr>
            <a:lvl5pPr marL="576000" indent="-144000" algn="l" defTabSz="914400" rtl="0" eaLnBrk="1" latinLnBrk="0" hangingPunct="1">
              <a:spcBef>
                <a:spcPts val="600"/>
              </a:spcBef>
              <a:buClrTx/>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900" b="1" dirty="0" smtClean="0">
                <a:solidFill>
                  <a:schemeClr val="bg1"/>
                </a:solidFill>
                <a:latin typeface="+mn-lt"/>
              </a:rPr>
              <a:t>patient og pårørende</a:t>
            </a:r>
            <a:br>
              <a:rPr lang="da-DK" sz="900" b="1" dirty="0" smtClean="0">
                <a:solidFill>
                  <a:schemeClr val="bg1"/>
                </a:solidFill>
                <a:latin typeface="+mn-lt"/>
              </a:rPr>
            </a:br>
            <a:r>
              <a:rPr lang="da-DK" sz="900" dirty="0" smtClean="0">
                <a:solidFill>
                  <a:schemeClr val="bg1"/>
                </a:solidFill>
              </a:rPr>
              <a:t>(videre forløb)</a:t>
            </a:r>
            <a:endParaRPr lang="da-DK" sz="900" b="1" dirty="0" smtClean="0">
              <a:solidFill>
                <a:schemeClr val="bg1"/>
              </a:solidFill>
              <a:latin typeface="+mn-lt"/>
            </a:endParaRPr>
          </a:p>
        </p:txBody>
      </p:sp>
      <p:sp>
        <p:nvSpPr>
          <p:cNvPr id="5" name="Rektangel 4"/>
          <p:cNvSpPr/>
          <p:nvPr/>
        </p:nvSpPr>
        <p:spPr>
          <a:xfrm>
            <a:off x="1331640" y="1804831"/>
            <a:ext cx="6569432" cy="512033"/>
          </a:xfrm>
          <a:prstGeom prst="rect">
            <a:avLst/>
          </a:prstGeom>
        </p:spPr>
        <p:txBody>
          <a:bodyPr wrap="square" lIns="36000" tIns="36000" rIns="36000" bIns="36000">
            <a:noAutofit/>
          </a:bodyPr>
          <a:lstStyle/>
          <a:p>
            <a:pPr algn="ctr"/>
            <a:r>
              <a:rPr lang="da-DK" sz="2700" b="1" dirty="0" smtClean="0">
                <a:solidFill>
                  <a:schemeClr val="bg2">
                    <a:lumMod val="90000"/>
                  </a:schemeClr>
                </a:solidFill>
              </a:rPr>
              <a:t>organisation </a:t>
            </a:r>
            <a:r>
              <a:rPr lang="da-DK" sz="2700" b="1" dirty="0" smtClean="0"/>
              <a:t>VS </a:t>
            </a:r>
            <a:r>
              <a:rPr lang="da-DK" sz="2700" b="1" dirty="0" smtClean="0">
                <a:solidFill>
                  <a:schemeClr val="accent5">
                    <a:lumMod val="40000"/>
                    <a:lumOff val="60000"/>
                  </a:schemeClr>
                </a:solidFill>
              </a:rPr>
              <a:t>bygningsfysik</a:t>
            </a:r>
            <a:endParaRPr lang="da-DK" sz="2700" dirty="0">
              <a:solidFill>
                <a:schemeClr val="accent5">
                  <a:lumMod val="40000"/>
                  <a:lumOff val="60000"/>
                </a:schemeClr>
              </a:solidFill>
            </a:endParaRPr>
          </a:p>
        </p:txBody>
      </p:sp>
      <p:sp>
        <p:nvSpPr>
          <p:cNvPr id="21" name="Rektangel 20"/>
          <p:cNvSpPr/>
          <p:nvPr/>
        </p:nvSpPr>
        <p:spPr>
          <a:xfrm>
            <a:off x="1331640" y="2294391"/>
            <a:ext cx="6569432" cy="3006817"/>
          </a:xfrm>
          <a:prstGeom prst="rect">
            <a:avLst/>
          </a:prstGeom>
        </p:spPr>
        <p:txBody>
          <a:bodyPr wrap="square" lIns="36000" tIns="36000" rIns="36000" bIns="36000">
            <a:noAutofit/>
          </a:bodyPr>
          <a:lstStyle/>
          <a:p>
            <a:pPr algn="ctr">
              <a:lnSpc>
                <a:spcPct val="200000"/>
              </a:lnSpc>
            </a:pPr>
            <a:r>
              <a:rPr lang="da-DK" sz="1350" dirty="0"/>
              <a:t>hvordan måler vi om behandlingen er mere værdifuld</a:t>
            </a:r>
            <a:r>
              <a:rPr lang="da-DK" sz="1350" dirty="0" smtClean="0"/>
              <a:t>?</a:t>
            </a:r>
            <a:endParaRPr lang="da-DK" sz="1350" dirty="0"/>
          </a:p>
          <a:p>
            <a:pPr algn="ctr">
              <a:lnSpc>
                <a:spcPct val="200000"/>
              </a:lnSpc>
            </a:pPr>
            <a:r>
              <a:rPr lang="da-DK" sz="1350" dirty="0" smtClean="0">
                <a:solidFill>
                  <a:schemeClr val="bg1">
                    <a:lumMod val="65000"/>
                  </a:schemeClr>
                </a:solidFill>
              </a:rPr>
              <a:t>kan ændringen være til gavn for alle parter?</a:t>
            </a:r>
          </a:p>
          <a:p>
            <a:pPr algn="ctr">
              <a:lnSpc>
                <a:spcPct val="200000"/>
              </a:lnSpc>
            </a:pPr>
            <a:r>
              <a:rPr lang="da-DK" sz="1350" dirty="0" smtClean="0"/>
              <a:t>hvem har det primære ansvar for patienten?</a:t>
            </a:r>
          </a:p>
          <a:p>
            <a:pPr algn="ctr">
              <a:lnSpc>
                <a:spcPct val="200000"/>
              </a:lnSpc>
            </a:pPr>
            <a:r>
              <a:rPr lang="da-DK" sz="1350" dirty="0" smtClean="0">
                <a:solidFill>
                  <a:schemeClr val="bg1">
                    <a:lumMod val="65000"/>
                  </a:schemeClr>
                </a:solidFill>
              </a:rPr>
              <a:t>hvordan imødekommer fysikken ændrede arbejdsgange?</a:t>
            </a:r>
          </a:p>
          <a:p>
            <a:pPr algn="ctr">
              <a:lnSpc>
                <a:spcPct val="200000"/>
              </a:lnSpc>
            </a:pPr>
            <a:r>
              <a:rPr lang="da-DK" sz="1350" dirty="0" smtClean="0"/>
              <a:t>Hvordan fremtidssikrer vi behandlingen?</a:t>
            </a:r>
          </a:p>
          <a:p>
            <a:pPr algn="ctr">
              <a:lnSpc>
                <a:spcPct val="200000"/>
              </a:lnSpc>
            </a:pPr>
            <a:r>
              <a:rPr lang="da-DK" sz="1350" dirty="0" smtClean="0">
                <a:solidFill>
                  <a:schemeClr val="bg1">
                    <a:lumMod val="65000"/>
                  </a:schemeClr>
                </a:solidFill>
              </a:rPr>
              <a:t>Hvordan fremtidssikrer vi byggeriet?</a:t>
            </a:r>
          </a:p>
        </p:txBody>
      </p:sp>
    </p:spTree>
    <p:extLst>
      <p:ext uri="{BB962C8B-B14F-4D97-AF65-F5344CB8AC3E}">
        <p14:creationId xmlns:p14="http://schemas.microsoft.com/office/powerpoint/2010/main" val="28491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
                                  </p:iterate>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50"/>
                                  </p:iterate>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50"/>
                                  </p:iterate>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50"/>
                                  </p:iterate>
                                  <p:childTnLst>
                                    <p:set>
                                      <p:cBhvr>
                                        <p:cTn id="2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50"/>
                                  </p:iterate>
                                  <p:childTnLst>
                                    <p:set>
                                      <p:cBhvr>
                                        <p:cTn id="2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50"/>
                                  </p:iterate>
                                  <p:childTnLst>
                                    <p:set>
                                      <p:cBhvr>
                                        <p:cTn id="30"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build="p"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dirty="0" err="1" smtClean="0"/>
              <a:t>Pit</a:t>
            </a:r>
            <a:r>
              <a:rPr lang="da-DK" dirty="0" smtClean="0"/>
              <a:t>-Stop ambulatorier / PROGRAM</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26</a:t>
            </a:fld>
            <a:endParaRPr lang="da-DK" dirty="0"/>
          </a:p>
        </p:txBody>
      </p:sp>
      <p:sp>
        <p:nvSpPr>
          <p:cNvPr id="19" name="Titel 1"/>
          <p:cNvSpPr txBox="1">
            <a:spLocks/>
          </p:cNvSpPr>
          <p:nvPr/>
        </p:nvSpPr>
        <p:spPr>
          <a:xfrm>
            <a:off x="1368000" y="493219"/>
            <a:ext cx="7092000" cy="729899"/>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En kritisk tilgang og spørgsmål</a:t>
            </a:r>
            <a:br>
              <a:rPr lang="da-DK" dirty="0" smtClean="0"/>
            </a:br>
            <a:r>
              <a:rPr lang="da-DK" sz="2025" b="0" dirty="0" smtClean="0">
                <a:solidFill>
                  <a:schemeClr val="accent3"/>
                </a:solidFill>
              </a:rPr>
              <a:t>(Karen Vitting Andersen)</a:t>
            </a:r>
          </a:p>
        </p:txBody>
      </p:sp>
      <p:sp>
        <p:nvSpPr>
          <p:cNvPr id="24" name="Content Placeholder 7"/>
          <p:cNvSpPr txBox="1">
            <a:spLocks/>
          </p:cNvSpPr>
          <p:nvPr/>
        </p:nvSpPr>
        <p:spPr>
          <a:xfrm>
            <a:off x="1368000" y="1965438"/>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Erfaringer fra brug af data </a:t>
            </a:r>
          </a:p>
        </p:txBody>
      </p:sp>
      <p:sp>
        <p:nvSpPr>
          <p:cNvPr id="25" name="Content Placeholder 7"/>
          <p:cNvSpPr txBox="1">
            <a:spLocks/>
          </p:cNvSpPr>
          <p:nvPr/>
        </p:nvSpPr>
        <p:spPr>
          <a:xfrm>
            <a:off x="1368000" y="2927266"/>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Modeller</a:t>
            </a:r>
          </a:p>
        </p:txBody>
      </p:sp>
      <p:sp>
        <p:nvSpPr>
          <p:cNvPr id="26" name="Content Placeholder 7"/>
          <p:cNvSpPr txBox="1">
            <a:spLocks/>
          </p:cNvSpPr>
          <p:nvPr/>
        </p:nvSpPr>
        <p:spPr>
          <a:xfrm>
            <a:off x="1368004" y="3408180"/>
            <a:ext cx="4932191" cy="396000"/>
          </a:xfrm>
          <a:prstGeom prst="rect">
            <a:avLst/>
          </a:prstGeom>
          <a:solidFill>
            <a:schemeClr val="accent6">
              <a:lumMod val="75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b="1">
                <a:solidFill>
                  <a:srgbClr val="404040"/>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solidFill>
                  <a:schemeClr val="bg1"/>
                </a:solidFill>
              </a:rPr>
              <a:t>En kritisk tilgang og spørgsmål </a:t>
            </a:r>
          </a:p>
        </p:txBody>
      </p:sp>
      <p:sp>
        <p:nvSpPr>
          <p:cNvPr id="27" name="Content Placeholder 7"/>
          <p:cNvSpPr txBox="1">
            <a:spLocks/>
          </p:cNvSpPr>
          <p:nvPr/>
        </p:nvSpPr>
        <p:spPr>
          <a:xfrm>
            <a:off x="1368004" y="4370008"/>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Afrunding</a:t>
            </a:r>
            <a:endParaRPr lang="da-DK" sz="1350" dirty="0">
              <a:solidFill>
                <a:srgbClr val="333333"/>
              </a:solidFill>
            </a:endParaRPr>
          </a:p>
        </p:txBody>
      </p:sp>
      <p:sp>
        <p:nvSpPr>
          <p:cNvPr id="28" name="Content Placeholder 7"/>
          <p:cNvSpPr txBox="1">
            <a:spLocks/>
          </p:cNvSpPr>
          <p:nvPr/>
        </p:nvSpPr>
        <p:spPr>
          <a:xfrm>
            <a:off x="1368004" y="3889094"/>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Dialog </a:t>
            </a:r>
            <a:r>
              <a:rPr lang="da-DK" sz="1350" dirty="0">
                <a:solidFill>
                  <a:srgbClr val="333333"/>
                </a:solidFill>
              </a:rPr>
              <a:t>med salen </a:t>
            </a:r>
          </a:p>
        </p:txBody>
      </p:sp>
      <p:sp>
        <p:nvSpPr>
          <p:cNvPr id="29" name="Content Placeholder 7"/>
          <p:cNvSpPr txBox="1">
            <a:spLocks/>
          </p:cNvSpPr>
          <p:nvPr/>
        </p:nvSpPr>
        <p:spPr>
          <a:xfrm>
            <a:off x="1368000" y="2446352"/>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Erfaringsindsamling</a:t>
            </a:r>
          </a:p>
        </p:txBody>
      </p:sp>
      <p:sp>
        <p:nvSpPr>
          <p:cNvPr id="30" name="Content Placeholder 7"/>
          <p:cNvSpPr txBox="1">
            <a:spLocks/>
          </p:cNvSpPr>
          <p:nvPr/>
        </p:nvSpPr>
        <p:spPr>
          <a:xfrm>
            <a:off x="1368000" y="1484524"/>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smtClean="0"/>
              <a:t>Introduktion </a:t>
            </a:r>
            <a:r>
              <a:rPr lang="da-DK" dirty="0"/>
              <a:t>til </a:t>
            </a:r>
            <a:r>
              <a:rPr lang="da-DK" dirty="0" err="1"/>
              <a:t>BørneRiget</a:t>
            </a:r>
            <a:r>
              <a:rPr lang="da-DK" dirty="0"/>
              <a:t> og </a:t>
            </a:r>
            <a:r>
              <a:rPr lang="da-DK" dirty="0" err="1"/>
              <a:t>pit</a:t>
            </a:r>
            <a:r>
              <a:rPr lang="da-DK" dirty="0"/>
              <a:t>-stop</a:t>
            </a:r>
          </a:p>
        </p:txBody>
      </p:sp>
      <p:pic>
        <p:nvPicPr>
          <p:cNvPr id="4101" name="Picture 5" descr="http://i.imgur.com/fih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800299" y="2099802"/>
            <a:ext cx="3281483" cy="205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264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000" y="1340768"/>
            <a:ext cx="7092000" cy="3989250"/>
          </a:xfrm>
          <a:prstGeom prst="rect">
            <a:avLst/>
          </a:prstGeom>
        </p:spPr>
      </p:pic>
      <p:sp>
        <p:nvSpPr>
          <p:cNvPr id="6" name="Titel 1"/>
          <p:cNvSpPr txBox="1">
            <a:spLocks/>
          </p:cNvSpPr>
          <p:nvPr/>
        </p:nvSpPr>
        <p:spPr>
          <a:xfrm>
            <a:off x="1368000" y="476673"/>
            <a:ext cx="7092000" cy="864096"/>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Overvejelser fra en kliniker</a:t>
            </a:r>
            <a:endParaRPr lang="da-DK" dirty="0"/>
          </a:p>
        </p:txBody>
      </p:sp>
    </p:spTree>
    <p:extLst>
      <p:ext uri="{BB962C8B-B14F-4D97-AF65-F5344CB8AC3E}">
        <p14:creationId xmlns:p14="http://schemas.microsoft.com/office/powerpoint/2010/main" val="1568325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dsholder til indhold 4"/>
          <p:cNvGraphicFramePr>
            <a:graphicFrameLocks noGrp="1"/>
          </p:cNvGraphicFramePr>
          <p:nvPr>
            <p:ph idx="1"/>
            <p:extLst>
              <p:ext uri="{D42A27DB-BD31-4B8C-83A1-F6EECF244321}">
                <p14:modId xmlns:p14="http://schemas.microsoft.com/office/powerpoint/2010/main" val="4061939747"/>
              </p:ext>
            </p:extLst>
          </p:nvPr>
        </p:nvGraphicFramePr>
        <p:xfrm>
          <a:off x="494286" y="84725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boks 5"/>
          <p:cNvSpPr txBox="1"/>
          <p:nvPr/>
        </p:nvSpPr>
        <p:spPr>
          <a:xfrm>
            <a:off x="1265695" y="620688"/>
            <a:ext cx="848309" cy="300082"/>
          </a:xfrm>
          <a:prstGeom prst="rect">
            <a:avLst/>
          </a:prstGeom>
          <a:noFill/>
        </p:spPr>
        <p:txBody>
          <a:bodyPr wrap="none" rtlCol="0">
            <a:spAutoFit/>
          </a:bodyPr>
          <a:lstStyle/>
          <a:p>
            <a:r>
              <a:rPr lang="da-DK" sz="1350" b="1" dirty="0" smtClean="0"/>
              <a:t>Logistik</a:t>
            </a:r>
            <a:endParaRPr lang="da-DK" sz="1350" b="1" dirty="0"/>
          </a:p>
        </p:txBody>
      </p:sp>
      <p:sp>
        <p:nvSpPr>
          <p:cNvPr id="7" name="Tekstboks 6"/>
          <p:cNvSpPr txBox="1"/>
          <p:nvPr/>
        </p:nvSpPr>
        <p:spPr>
          <a:xfrm>
            <a:off x="7415963" y="620688"/>
            <a:ext cx="982961" cy="300082"/>
          </a:xfrm>
          <a:prstGeom prst="rect">
            <a:avLst/>
          </a:prstGeom>
          <a:noFill/>
        </p:spPr>
        <p:txBody>
          <a:bodyPr wrap="none" rtlCol="0">
            <a:spAutoFit/>
          </a:bodyPr>
          <a:lstStyle/>
          <a:p>
            <a:pPr algn="r"/>
            <a:r>
              <a:rPr lang="da-DK" sz="1350" b="1" dirty="0" smtClean="0"/>
              <a:t>Økonomi </a:t>
            </a:r>
            <a:endParaRPr lang="da-DK" sz="1350" b="1" dirty="0"/>
          </a:p>
        </p:txBody>
      </p:sp>
      <p:sp>
        <p:nvSpPr>
          <p:cNvPr id="8" name="Tekstboks 7"/>
          <p:cNvSpPr txBox="1"/>
          <p:nvPr/>
        </p:nvSpPr>
        <p:spPr>
          <a:xfrm>
            <a:off x="1265695" y="5078282"/>
            <a:ext cx="1261884" cy="300082"/>
          </a:xfrm>
          <a:prstGeom prst="rect">
            <a:avLst/>
          </a:prstGeom>
          <a:noFill/>
        </p:spPr>
        <p:txBody>
          <a:bodyPr wrap="none" rtlCol="0">
            <a:spAutoFit/>
          </a:bodyPr>
          <a:lstStyle/>
          <a:p>
            <a:r>
              <a:rPr lang="da-DK" sz="1350" b="1" dirty="0" smtClean="0"/>
              <a:t>Faglig værdi </a:t>
            </a:r>
            <a:endParaRPr lang="da-DK" sz="1350" b="1" dirty="0"/>
          </a:p>
        </p:txBody>
      </p:sp>
      <p:sp>
        <p:nvSpPr>
          <p:cNvPr id="9" name="Tekstboks 8"/>
          <p:cNvSpPr txBox="1"/>
          <p:nvPr/>
        </p:nvSpPr>
        <p:spPr>
          <a:xfrm>
            <a:off x="6706755" y="5078282"/>
            <a:ext cx="1704313" cy="300082"/>
          </a:xfrm>
          <a:prstGeom prst="rect">
            <a:avLst/>
          </a:prstGeom>
          <a:noFill/>
        </p:spPr>
        <p:txBody>
          <a:bodyPr wrap="none" rtlCol="0">
            <a:spAutoFit/>
          </a:bodyPr>
          <a:lstStyle/>
          <a:p>
            <a:pPr algn="r"/>
            <a:r>
              <a:rPr lang="da-DK" sz="1350" b="1" dirty="0" smtClean="0"/>
              <a:t>Værdi for familien </a:t>
            </a:r>
            <a:endParaRPr lang="da-DK" sz="1350" b="1" dirty="0"/>
          </a:p>
        </p:txBody>
      </p:sp>
    </p:spTree>
    <p:extLst>
      <p:ext uri="{BB962C8B-B14F-4D97-AF65-F5344CB8AC3E}">
        <p14:creationId xmlns:p14="http://schemas.microsoft.com/office/powerpoint/2010/main" val="2337012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403648" y="1556792"/>
            <a:ext cx="7092000" cy="3158788"/>
          </a:xfrm>
        </p:spPr>
        <p:txBody>
          <a:bodyPr/>
          <a:lstStyle/>
          <a:p>
            <a:pPr marL="457200" lvl="1" indent="0">
              <a:buNone/>
            </a:pPr>
            <a:r>
              <a:rPr lang="da-DK" sz="2400" dirty="0" smtClean="0"/>
              <a:t>Eksperterne kommer til patienten </a:t>
            </a:r>
          </a:p>
          <a:p>
            <a:pPr lvl="2"/>
            <a:endParaRPr lang="da-DK" dirty="0" smtClean="0"/>
          </a:p>
          <a:p>
            <a:pPr marL="0" indent="0">
              <a:buNone/>
            </a:pPr>
            <a:endParaRPr lang="da-DK" dirty="0" smtClean="0"/>
          </a:p>
          <a:p>
            <a:pPr lvl="1" algn="just"/>
            <a:endParaRPr lang="da-DK" sz="2400" dirty="0" smtClean="0"/>
          </a:p>
          <a:p>
            <a:pPr marL="457200" lvl="1" indent="0" algn="just">
              <a:buNone/>
            </a:pPr>
            <a:r>
              <a:rPr lang="da-DK" sz="2400" dirty="0" smtClean="0"/>
              <a:t>Jeg kan lige så godt se patienten alene i vores eget ambulatorie og så kan patienten gå til næste ambulatorie efter mig </a:t>
            </a:r>
            <a:endParaRPr lang="da-DK" sz="2400" dirty="0"/>
          </a:p>
        </p:txBody>
      </p:sp>
      <p:graphicFrame>
        <p:nvGraphicFramePr>
          <p:cNvPr id="24" name="Diagram 23"/>
          <p:cNvGraphicFramePr/>
          <p:nvPr>
            <p:extLst>
              <p:ext uri="{D42A27DB-BD31-4B8C-83A1-F6EECF244321}">
                <p14:modId xmlns:p14="http://schemas.microsoft.com/office/powerpoint/2010/main" val="42073637"/>
              </p:ext>
            </p:extLst>
          </p:nvPr>
        </p:nvGraphicFramePr>
        <p:xfrm>
          <a:off x="6732240" y="1556792"/>
          <a:ext cx="1512168" cy="100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Diagram 24"/>
          <p:cNvGraphicFramePr/>
          <p:nvPr>
            <p:extLst>
              <p:ext uri="{D42A27DB-BD31-4B8C-83A1-F6EECF244321}">
                <p14:modId xmlns:p14="http://schemas.microsoft.com/office/powerpoint/2010/main" val="2076697972"/>
              </p:ext>
            </p:extLst>
          </p:nvPr>
        </p:nvGraphicFramePr>
        <p:xfrm>
          <a:off x="6427552" y="4653136"/>
          <a:ext cx="1895872" cy="1239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itel 1"/>
          <p:cNvSpPr txBox="1">
            <a:spLocks/>
          </p:cNvSpPr>
          <p:nvPr/>
        </p:nvSpPr>
        <p:spPr>
          <a:xfrm>
            <a:off x="1259632" y="476673"/>
            <a:ext cx="7092000" cy="864096"/>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Overvejelser fra en kliniker</a:t>
            </a:r>
            <a:br>
              <a:rPr lang="da-DK" dirty="0" smtClean="0"/>
            </a:br>
            <a:r>
              <a:rPr lang="da-DK" sz="2025" b="0" dirty="0"/>
              <a:t>Vigtigheden af afgrænsning af </a:t>
            </a:r>
            <a:r>
              <a:rPr lang="da-DK" sz="2025" b="0" dirty="0" smtClean="0"/>
              <a:t>patientgruppen</a:t>
            </a:r>
            <a:endParaRPr lang="da-DK" sz="2025" b="0" dirty="0"/>
          </a:p>
        </p:txBody>
      </p:sp>
      <p:sp>
        <p:nvSpPr>
          <p:cNvPr id="10" name="Titel 1"/>
          <p:cNvSpPr txBox="1">
            <a:spLocks/>
          </p:cNvSpPr>
          <p:nvPr/>
        </p:nvSpPr>
        <p:spPr>
          <a:xfrm rot="19800000">
            <a:off x="1216606" y="2335804"/>
            <a:ext cx="7092000" cy="864096"/>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pPr algn="ctr"/>
            <a:endParaRPr lang="da-DK" sz="5400" b="0" dirty="0">
              <a:solidFill>
                <a:srgbClr val="C00000"/>
              </a:solidFill>
            </a:endParaRPr>
          </a:p>
        </p:txBody>
      </p:sp>
    </p:spTree>
    <p:extLst>
      <p:ext uri="{BB962C8B-B14F-4D97-AF65-F5344CB8AC3E}">
        <p14:creationId xmlns:p14="http://schemas.microsoft.com/office/powerpoint/2010/main" val="2681307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4"/>
          <p:cNvSpPr>
            <a:spLocks noGrp="1"/>
          </p:cNvSpPr>
          <p:nvPr>
            <p:ph type="sldNum" sz="quarter" idx="12"/>
          </p:nvPr>
        </p:nvSpPr>
        <p:spPr>
          <a:xfrm>
            <a:off x="8456729" y="6165303"/>
            <a:ext cx="684211" cy="266771"/>
          </a:xfrm>
        </p:spPr>
        <p:txBody>
          <a:bodyPr/>
          <a:lstStyle/>
          <a:p>
            <a:fld id="{667EC89C-17A0-4E64-A6D2-B825673CEEDF}" type="slidenum">
              <a:rPr>
                <a:solidFill>
                  <a:srgbClr val="FFFFFF"/>
                </a:solidFill>
              </a:rPr>
              <a:pPr/>
              <a:t>3</a:t>
            </a:fld>
            <a:endParaRPr dirty="0">
              <a:solidFill>
                <a:srgbClr val="FFFFFF"/>
              </a:solidFill>
            </a:endParaRPr>
          </a:p>
        </p:txBody>
      </p:sp>
      <p:pic>
        <p:nvPicPr>
          <p:cNvPr id="12" name="Billede 3"/>
          <p:cNvPicPr>
            <a:picLocks noChangeAspect="1"/>
          </p:cNvPicPr>
          <p:nvPr/>
        </p:nvPicPr>
        <p:blipFill>
          <a:blip r:embed="rId3">
            <a:extLst>
              <a:ext uri="{28A0092B-C50C-407E-A947-70E740481C1C}">
                <a14:useLocalDpi xmlns:a14="http://schemas.microsoft.com/office/drawing/2010/main" val="0"/>
              </a:ext>
            </a:extLst>
          </a:blip>
          <a:srcRect l="1804" t="11734" r="1318" b="20016"/>
          <a:stretch>
            <a:fillRect/>
          </a:stretch>
        </p:blipFill>
        <p:spPr bwMode="auto">
          <a:xfrm>
            <a:off x="444328" y="5709761"/>
            <a:ext cx="7223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pe 6"/>
          <p:cNvGrpSpPr/>
          <p:nvPr/>
        </p:nvGrpSpPr>
        <p:grpSpPr>
          <a:xfrm>
            <a:off x="-2874888" y="683502"/>
            <a:ext cx="1981719" cy="925304"/>
            <a:chOff x="7074531" y="847512"/>
            <a:chExt cx="1981719" cy="925304"/>
          </a:xfrm>
        </p:grpSpPr>
        <p:sp>
          <p:nvSpPr>
            <p:cNvPr id="14" name="Rektangel 13"/>
            <p:cNvSpPr/>
            <p:nvPr/>
          </p:nvSpPr>
          <p:spPr>
            <a:xfrm>
              <a:off x="7076538" y="847512"/>
              <a:ext cx="1259633" cy="20683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da-DK" dirty="0" err="1" smtClean="0"/>
            </a:p>
          </p:txBody>
        </p:sp>
        <p:sp>
          <p:nvSpPr>
            <p:cNvPr id="15" name="Rektangel 14"/>
            <p:cNvSpPr/>
            <p:nvPr/>
          </p:nvSpPr>
          <p:spPr>
            <a:xfrm>
              <a:off x="7076538" y="1054754"/>
              <a:ext cx="395537"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da-DK" dirty="0" err="1" smtClean="0"/>
            </a:p>
          </p:txBody>
        </p:sp>
        <p:sp>
          <p:nvSpPr>
            <p:cNvPr id="16" name="Rektangel 15"/>
            <p:cNvSpPr/>
            <p:nvPr/>
          </p:nvSpPr>
          <p:spPr>
            <a:xfrm>
              <a:off x="7074531" y="1234754"/>
              <a:ext cx="1763689"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da-DK" dirty="0" err="1" smtClean="0"/>
            </a:p>
          </p:txBody>
        </p:sp>
        <p:sp>
          <p:nvSpPr>
            <p:cNvPr id="17" name="Rektangel 16"/>
            <p:cNvSpPr/>
            <p:nvPr/>
          </p:nvSpPr>
          <p:spPr>
            <a:xfrm>
              <a:off x="7074531" y="1412776"/>
              <a:ext cx="611561"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da-DK" dirty="0" err="1" smtClean="0"/>
            </a:p>
          </p:txBody>
        </p:sp>
        <p:sp>
          <p:nvSpPr>
            <p:cNvPr id="18" name="Rektangel 17"/>
            <p:cNvSpPr/>
            <p:nvPr/>
          </p:nvSpPr>
          <p:spPr>
            <a:xfrm>
              <a:off x="7074531" y="1592776"/>
              <a:ext cx="1979713" cy="18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da-DK" dirty="0" err="1" smtClean="0"/>
            </a:p>
          </p:txBody>
        </p:sp>
        <p:sp>
          <p:nvSpPr>
            <p:cNvPr id="10" name="Tekstboks 9"/>
            <p:cNvSpPr txBox="1"/>
            <p:nvPr/>
          </p:nvSpPr>
          <p:spPr>
            <a:xfrm>
              <a:off x="7132805" y="874342"/>
              <a:ext cx="1923445" cy="898474"/>
            </a:xfrm>
            <a:prstGeom prst="rect">
              <a:avLst/>
            </a:prstGeom>
            <a:noFill/>
          </p:spPr>
          <p:txBody>
            <a:bodyPr wrap="square" lIns="0" tIns="0" rIns="0" bIns="0" rtlCol="0" anchor="b">
              <a:noAutofit/>
            </a:bodyPr>
            <a:lstStyle/>
            <a:p>
              <a:endParaRPr lang="da-DK" sz="1200" b="1" dirty="0" smtClean="0">
                <a:solidFill>
                  <a:srgbClr val="FFFFFF"/>
                </a:solidFill>
                <a:latin typeface="+mj-lt"/>
              </a:endParaRPr>
            </a:p>
            <a:p>
              <a:r>
                <a:rPr lang="da-DK" sz="1200" dirty="0" smtClean="0">
                  <a:solidFill>
                    <a:srgbClr val="FFFFFF"/>
                  </a:solidFill>
                  <a:latin typeface="Arial Black" panose="020B0A04020102020204" pitchFamily="34" charset="0"/>
                </a:rPr>
                <a:t>Rådgiverteam</a:t>
              </a:r>
            </a:p>
            <a:p>
              <a:r>
                <a:rPr lang="da-DK" sz="1200" dirty="0" smtClean="0">
                  <a:solidFill>
                    <a:srgbClr val="FFFFFF"/>
                  </a:solidFill>
                  <a:latin typeface="+mj-lt"/>
                </a:rPr>
                <a:t>3XN</a:t>
              </a:r>
            </a:p>
            <a:p>
              <a:r>
                <a:rPr lang="da-DK" sz="1200" dirty="0" err="1" smtClean="0">
                  <a:solidFill>
                    <a:srgbClr val="FFFFFF"/>
                  </a:solidFill>
                  <a:latin typeface="+mj-lt"/>
                </a:rPr>
                <a:t>Arkitema</a:t>
              </a:r>
              <a:r>
                <a:rPr lang="da-DK" sz="1200" dirty="0" smtClean="0">
                  <a:solidFill>
                    <a:srgbClr val="FFFFFF"/>
                  </a:solidFill>
                  <a:latin typeface="+mj-lt"/>
                </a:rPr>
                <a:t> Architects K/S</a:t>
              </a:r>
            </a:p>
            <a:p>
              <a:r>
                <a:rPr lang="da-DK" sz="1200" dirty="0" smtClean="0">
                  <a:solidFill>
                    <a:srgbClr val="FFFFFF"/>
                  </a:solidFill>
                  <a:latin typeface="+mj-lt"/>
                </a:rPr>
                <a:t>NIRAS</a:t>
              </a:r>
            </a:p>
            <a:p>
              <a:r>
                <a:rPr lang="da-DK" sz="1200" dirty="0" smtClean="0">
                  <a:solidFill>
                    <a:srgbClr val="FFFFFF"/>
                  </a:solidFill>
                  <a:latin typeface="+mj-lt"/>
                </a:rPr>
                <a:t>Kristine Jensens  Tegnestue</a:t>
              </a:r>
            </a:p>
          </p:txBody>
        </p:sp>
      </p:grpSp>
      <p:grpSp>
        <p:nvGrpSpPr>
          <p:cNvPr id="19" name="Gruppe 18"/>
          <p:cNvGrpSpPr/>
          <p:nvPr/>
        </p:nvGrpSpPr>
        <p:grpSpPr>
          <a:xfrm>
            <a:off x="-2916832" y="244281"/>
            <a:ext cx="2123880" cy="439221"/>
            <a:chOff x="-43951" y="244281"/>
            <a:chExt cx="2123880" cy="439221"/>
          </a:xfrm>
        </p:grpSpPr>
        <p:sp>
          <p:nvSpPr>
            <p:cNvPr id="13" name="Rektangel 12"/>
            <p:cNvSpPr/>
            <p:nvPr/>
          </p:nvSpPr>
          <p:spPr>
            <a:xfrm>
              <a:off x="0" y="244281"/>
              <a:ext cx="1979712" cy="439221"/>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smtClean="0"/>
            </a:p>
          </p:txBody>
        </p:sp>
        <p:sp>
          <p:nvSpPr>
            <p:cNvPr id="20" name="Titel 1"/>
            <p:cNvSpPr txBox="1">
              <a:spLocks/>
            </p:cNvSpPr>
            <p:nvPr/>
          </p:nvSpPr>
          <p:spPr>
            <a:xfrm>
              <a:off x="-43951" y="244281"/>
              <a:ext cx="2123880" cy="439221"/>
            </a:xfrm>
            <a:prstGeom prst="rect">
              <a:avLst/>
            </a:prstGeom>
          </p:spPr>
          <p:txBody>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err="1" smtClean="0">
                  <a:solidFill>
                    <a:schemeClr val="bg1"/>
                  </a:solidFill>
                </a:rPr>
                <a:t>BørneRiget</a:t>
              </a:r>
              <a:endParaRPr lang="da-DK" dirty="0">
                <a:solidFill>
                  <a:schemeClr val="bg1"/>
                </a:solidFill>
              </a:endParaRPr>
            </a:p>
          </p:txBody>
        </p:sp>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97" r="12499"/>
          <a:stretch/>
        </p:blipFill>
        <p:spPr bwMode="auto">
          <a:xfrm>
            <a:off x="0" y="0"/>
            <a:ext cx="91567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710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667EC89C-17A0-4E64-A6D2-B825673CEEDF}" type="slidenum">
              <a:rPr>
                <a:solidFill>
                  <a:srgbClr val="FFFFFF"/>
                </a:solidFill>
              </a:rPr>
              <a:pPr/>
              <a:t>30</a:t>
            </a:fld>
            <a:endParaRPr dirty="0">
              <a:solidFill>
                <a:srgbClr val="FFFFFF"/>
              </a:solidFill>
            </a:endParaRPr>
          </a:p>
        </p:txBody>
      </p:sp>
      <p:grpSp>
        <p:nvGrpSpPr>
          <p:cNvPr id="3" name="Gruppe 2"/>
          <p:cNvGrpSpPr/>
          <p:nvPr/>
        </p:nvGrpSpPr>
        <p:grpSpPr>
          <a:xfrm>
            <a:off x="1368000" y="1628800"/>
            <a:ext cx="4140105" cy="4062412"/>
            <a:chOff x="9324528" y="1340768"/>
            <a:chExt cx="4140105" cy="1838742"/>
          </a:xfrm>
        </p:grpSpPr>
        <p:sp>
          <p:nvSpPr>
            <p:cNvPr id="8" name="Content Placeholder 7"/>
            <p:cNvSpPr txBox="1">
              <a:spLocks/>
            </p:cNvSpPr>
            <p:nvPr/>
          </p:nvSpPr>
          <p:spPr>
            <a:xfrm>
              <a:off x="9324528" y="1821682"/>
              <a:ext cx="4140105" cy="396000"/>
            </a:xfrm>
            <a:prstGeom prst="rect">
              <a:avLst/>
            </a:prstGeom>
            <a:solidFill>
              <a:schemeClr val="accent3">
                <a:lumMod val="20000"/>
                <a:lumOff val="80000"/>
              </a:schemeClr>
            </a:solidFill>
          </p:spPr>
          <p:txBody>
            <a:bodyPr vert="horz" wrap="square" lIns="36000" tIns="36000" rIns="36000" bIns="36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288000" lvl="3" indent="0">
                <a:spcBef>
                  <a:spcPts val="600"/>
                </a:spcBef>
                <a:buClr>
                  <a:schemeClr val="tx1"/>
                </a:buClr>
                <a:buFont typeface="Arial" pitchFamily="34" charset="0"/>
                <a:buNone/>
                <a:tabLst/>
                <a:defRPr sz="2025">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3"/>
              <a:r>
                <a:rPr lang="da-DK" dirty="0"/>
                <a:t>Neurokirurgisk i forhold til operationsprogram/ambulatorie</a:t>
              </a:r>
            </a:p>
          </p:txBody>
        </p:sp>
        <p:sp>
          <p:nvSpPr>
            <p:cNvPr id="9" name="Content Placeholder 7"/>
            <p:cNvSpPr txBox="1">
              <a:spLocks/>
            </p:cNvSpPr>
            <p:nvPr/>
          </p:nvSpPr>
          <p:spPr>
            <a:xfrm>
              <a:off x="9324528" y="2783510"/>
              <a:ext cx="4140105" cy="396000"/>
            </a:xfrm>
            <a:prstGeom prst="rect">
              <a:avLst/>
            </a:prstGeom>
            <a:solidFill>
              <a:schemeClr val="accent3">
                <a:lumMod val="20000"/>
                <a:lumOff val="80000"/>
              </a:schemeClr>
            </a:solidFill>
          </p:spPr>
          <p:txBody>
            <a:bodyPr vert="horz" wrap="square" lIns="36000" tIns="36000" rIns="36000" bIns="36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288000" lvl="3" indent="0">
                <a:spcBef>
                  <a:spcPts val="600"/>
                </a:spcBef>
                <a:buClr>
                  <a:schemeClr val="tx1"/>
                </a:buClr>
                <a:buFont typeface="Arial" pitchFamily="34" charset="0"/>
                <a:buNone/>
                <a:tabLst/>
                <a:defRPr sz="2025">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3"/>
              <a:r>
                <a:rPr lang="da-DK" dirty="0"/>
                <a:t>Kæbekirurg  i forhold til operationsprogram/ambulatorie</a:t>
              </a:r>
            </a:p>
          </p:txBody>
        </p:sp>
        <p:sp>
          <p:nvSpPr>
            <p:cNvPr id="13" name="Content Placeholder 7"/>
            <p:cNvSpPr txBox="1">
              <a:spLocks/>
            </p:cNvSpPr>
            <p:nvPr/>
          </p:nvSpPr>
          <p:spPr>
            <a:xfrm>
              <a:off x="9324529" y="2302596"/>
              <a:ext cx="4140104" cy="396000"/>
            </a:xfrm>
            <a:prstGeom prst="rect">
              <a:avLst/>
            </a:prstGeom>
            <a:solidFill>
              <a:schemeClr val="accent3">
                <a:lumMod val="20000"/>
                <a:lumOff val="80000"/>
              </a:schemeClr>
            </a:solidFill>
          </p:spPr>
          <p:txBody>
            <a:bodyPr vert="horz" wrap="square" lIns="36000" tIns="36000" rIns="36000" bIns="36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288000" lvl="3" indent="0">
                <a:spcBef>
                  <a:spcPts val="600"/>
                </a:spcBef>
                <a:buClr>
                  <a:schemeClr val="tx1"/>
                </a:buClr>
                <a:buFont typeface="Arial" pitchFamily="34" charset="0"/>
                <a:buNone/>
                <a:tabLst/>
                <a:defRPr sz="2025">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3"/>
              <a:r>
                <a:rPr lang="da-DK" dirty="0"/>
                <a:t>Øjenlæge i forhold til operationsprogram/ambulatorie</a:t>
              </a:r>
            </a:p>
          </p:txBody>
        </p:sp>
        <p:sp>
          <p:nvSpPr>
            <p:cNvPr id="14" name="Content Placeholder 7"/>
            <p:cNvSpPr txBox="1">
              <a:spLocks/>
            </p:cNvSpPr>
            <p:nvPr/>
          </p:nvSpPr>
          <p:spPr>
            <a:xfrm>
              <a:off x="9324528" y="1340768"/>
              <a:ext cx="4140105" cy="396000"/>
            </a:xfrm>
            <a:prstGeom prst="rect">
              <a:avLst/>
            </a:prstGeom>
            <a:solidFill>
              <a:schemeClr val="accent3">
                <a:lumMod val="20000"/>
                <a:lumOff val="80000"/>
              </a:schemeClr>
            </a:solidFill>
          </p:spPr>
          <p:txBody>
            <a:bodyPr vert="horz" wrap="square" lIns="36000" tIns="36000" rIns="36000" bIns="36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288000" lvl="3" indent="0">
                <a:spcBef>
                  <a:spcPts val="600"/>
                </a:spcBef>
                <a:buClr>
                  <a:schemeClr val="tx1"/>
                </a:buClr>
                <a:buFont typeface="Arial" pitchFamily="34" charset="0"/>
                <a:buNone/>
                <a:tabLst/>
                <a:defRPr sz="1350">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3"/>
              <a:r>
                <a:rPr lang="da-DK" sz="2025" dirty="0"/>
                <a:t>Pædiater  i forhold til ambulatorie/stuegangsfunktioner </a:t>
              </a:r>
            </a:p>
          </p:txBody>
        </p:sp>
      </p:grpSp>
      <p:sp>
        <p:nvSpPr>
          <p:cNvPr id="15" name="Titel 1"/>
          <p:cNvSpPr txBox="1">
            <a:spLocks/>
          </p:cNvSpPr>
          <p:nvPr/>
        </p:nvSpPr>
        <p:spPr>
          <a:xfrm>
            <a:off x="1368000" y="476673"/>
            <a:ext cx="7092000" cy="864096"/>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Logistiske overvejelser</a:t>
            </a:r>
            <a:br>
              <a:rPr lang="da-DK" dirty="0" smtClean="0"/>
            </a:br>
            <a:r>
              <a:rPr lang="da-DK" sz="2025" b="0" dirty="0" smtClean="0"/>
              <a:t>Arbejdstilrettelæggelsen  skal</a:t>
            </a:r>
            <a:br>
              <a:rPr lang="da-DK" sz="2025" b="0" dirty="0" smtClean="0"/>
            </a:br>
            <a:r>
              <a:rPr lang="da-DK" sz="2025" b="0" dirty="0" smtClean="0"/>
              <a:t>koordineres i forskellige klinikker</a:t>
            </a:r>
            <a:endParaRPr lang="da-DK" sz="2025" b="0" dirty="0"/>
          </a:p>
          <a:p>
            <a:endParaRPr lang="da-DK" dirty="0"/>
          </a:p>
        </p:txBody>
      </p:sp>
      <p:pic>
        <p:nvPicPr>
          <p:cNvPr id="10242" name="Picture 2" descr="C:\Users\TLAU0060\Desktop\FOTOS\201209061D7669 JMC Klinisk Geneti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1977" y="1628800"/>
            <a:ext cx="2708023" cy="406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394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667EC89C-17A0-4E64-A6D2-B825673CEEDF}" type="slidenum">
              <a:rPr>
                <a:solidFill>
                  <a:srgbClr val="FFFFFF"/>
                </a:solidFill>
              </a:rPr>
              <a:pPr/>
              <a:t>31</a:t>
            </a:fld>
            <a:endParaRPr dirty="0">
              <a:solidFill>
                <a:srgbClr val="FFFFFF"/>
              </a:solidFill>
            </a:endParaRPr>
          </a:p>
        </p:txBody>
      </p:sp>
      <p:grpSp>
        <p:nvGrpSpPr>
          <p:cNvPr id="3" name="Gruppe 2"/>
          <p:cNvGrpSpPr/>
          <p:nvPr/>
        </p:nvGrpSpPr>
        <p:grpSpPr>
          <a:xfrm>
            <a:off x="1368001" y="1628798"/>
            <a:ext cx="3636048" cy="4062413"/>
            <a:chOff x="9324529" y="1821682"/>
            <a:chExt cx="3636048" cy="876914"/>
          </a:xfrm>
        </p:grpSpPr>
        <p:sp>
          <p:nvSpPr>
            <p:cNvPr id="8" name="Content Placeholder 7"/>
            <p:cNvSpPr txBox="1">
              <a:spLocks/>
            </p:cNvSpPr>
            <p:nvPr/>
          </p:nvSpPr>
          <p:spPr>
            <a:xfrm>
              <a:off x="9324529" y="1821682"/>
              <a:ext cx="3636048" cy="419680"/>
            </a:xfrm>
            <a:prstGeom prst="rect">
              <a:avLst/>
            </a:prstGeom>
            <a:solidFill>
              <a:schemeClr val="accent3">
                <a:lumMod val="20000"/>
                <a:lumOff val="80000"/>
              </a:schemeClr>
            </a:solidFill>
          </p:spPr>
          <p:txBody>
            <a:bodyPr vert="horz" wrap="square" lIns="36000" tIns="36000" rIns="36000" bIns="36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288000" lvl="3" indent="0">
                <a:spcBef>
                  <a:spcPts val="600"/>
                </a:spcBef>
                <a:buClr>
                  <a:schemeClr val="tx1"/>
                </a:buClr>
                <a:buFont typeface="Arial" pitchFamily="34" charset="0"/>
                <a:buNone/>
                <a:tabLst/>
                <a:defRPr sz="2025">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3"/>
              <a:r>
                <a:rPr lang="da-DK" dirty="0"/>
                <a:t>DRG </a:t>
              </a:r>
              <a:r>
                <a:rPr lang="da-DK" dirty="0" smtClean="0"/>
                <a:t>afregning, hvor </a:t>
              </a:r>
              <a:r>
                <a:rPr lang="da-DK" dirty="0"/>
                <a:t>det ambulante besøg </a:t>
              </a:r>
              <a:r>
                <a:rPr lang="da-DK" dirty="0" smtClean="0"/>
                <a:t>foregår?</a:t>
              </a:r>
              <a:endParaRPr lang="da-DK" dirty="0"/>
            </a:p>
          </p:txBody>
        </p:sp>
        <p:sp>
          <p:nvSpPr>
            <p:cNvPr id="13" name="Content Placeholder 7"/>
            <p:cNvSpPr txBox="1">
              <a:spLocks/>
            </p:cNvSpPr>
            <p:nvPr/>
          </p:nvSpPr>
          <p:spPr>
            <a:xfrm>
              <a:off x="9324529" y="2287993"/>
              <a:ext cx="3636047" cy="410603"/>
            </a:xfrm>
            <a:prstGeom prst="rect">
              <a:avLst/>
            </a:prstGeom>
            <a:solidFill>
              <a:schemeClr val="accent3">
                <a:lumMod val="20000"/>
                <a:lumOff val="80000"/>
              </a:schemeClr>
            </a:solidFill>
          </p:spPr>
          <p:txBody>
            <a:bodyPr vert="horz" wrap="square" lIns="36000" tIns="36000" rIns="36000" bIns="36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288000" lvl="3" indent="0">
                <a:spcBef>
                  <a:spcPts val="600"/>
                </a:spcBef>
                <a:buClr>
                  <a:schemeClr val="tx1"/>
                </a:buClr>
                <a:buFont typeface="Arial" pitchFamily="34" charset="0"/>
                <a:buNone/>
                <a:tabLst/>
                <a:defRPr sz="2025">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3"/>
              <a:r>
                <a:rPr lang="da-DK" dirty="0" smtClean="0"/>
                <a:t>Værdibaseret afregning i </a:t>
              </a:r>
              <a:br>
                <a:rPr lang="da-DK" dirty="0" smtClean="0"/>
              </a:br>
              <a:r>
                <a:rPr lang="da-DK" dirty="0" smtClean="0"/>
                <a:t>forhold til patientforløbet!</a:t>
              </a:r>
              <a:endParaRPr lang="da-DK" dirty="0"/>
            </a:p>
          </p:txBody>
        </p:sp>
      </p:grpSp>
      <p:sp>
        <p:nvSpPr>
          <p:cNvPr id="15" name="Titel 1"/>
          <p:cNvSpPr txBox="1">
            <a:spLocks/>
          </p:cNvSpPr>
          <p:nvPr/>
        </p:nvSpPr>
        <p:spPr>
          <a:xfrm>
            <a:off x="1368000" y="476673"/>
            <a:ext cx="7092000" cy="864096"/>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Økonomiske overvejelser</a:t>
            </a:r>
            <a:br>
              <a:rPr lang="da-DK" dirty="0" smtClean="0"/>
            </a:br>
            <a:r>
              <a:rPr lang="da-DK" sz="2025" b="0" dirty="0"/>
              <a:t>Hvem skal have indtægten for det ambulante besøg</a:t>
            </a:r>
            <a:r>
              <a:rPr lang="da-DK" sz="2025" b="0" dirty="0" smtClean="0"/>
              <a:t>:</a:t>
            </a:r>
            <a:endParaRPr lang="da-DK" sz="2025" b="0" dirty="0"/>
          </a:p>
        </p:txBody>
      </p:sp>
      <p:pic>
        <p:nvPicPr>
          <p:cNvPr id="9218" name="Picture 2" descr="C:\Users\TLAU0060\Downloads\1475762717_scanpix-20131210-130249-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46"/>
          <a:stretch/>
        </p:blipFill>
        <p:spPr bwMode="auto">
          <a:xfrm rot="16200000">
            <a:off x="4844835" y="2076044"/>
            <a:ext cx="4062414" cy="316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03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diasnummer 6"/>
          <p:cNvSpPr>
            <a:spLocks noGrp="1"/>
          </p:cNvSpPr>
          <p:nvPr>
            <p:ph type="sldNum" sz="quarter" idx="12"/>
          </p:nvPr>
        </p:nvSpPr>
        <p:spPr/>
        <p:txBody>
          <a:bodyPr/>
          <a:lstStyle/>
          <a:p>
            <a:fld id="{667EC89C-17A0-4E64-A6D2-B825673CEEDF}" type="slidenum">
              <a:rPr lang="da-DK" smtClean="0"/>
              <a:t>32</a:t>
            </a:fld>
            <a:endParaRPr lang="da-DK" dirty="0"/>
          </a:p>
        </p:txBody>
      </p:sp>
      <p:sp>
        <p:nvSpPr>
          <p:cNvPr id="5" name="Titel 1"/>
          <p:cNvSpPr txBox="1">
            <a:spLocks/>
          </p:cNvSpPr>
          <p:nvPr/>
        </p:nvSpPr>
        <p:spPr>
          <a:xfrm>
            <a:off x="1368000" y="476673"/>
            <a:ext cx="7092000" cy="864096"/>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Patienterne</a:t>
            </a:r>
            <a:endParaRPr lang="da-DK" sz="2025" b="0" dirty="0"/>
          </a:p>
        </p:txBody>
      </p:sp>
      <p:sp>
        <p:nvSpPr>
          <p:cNvPr id="8" name="Pladsholder til indhold 2"/>
          <p:cNvSpPr txBox="1">
            <a:spLocks/>
          </p:cNvSpPr>
          <p:nvPr/>
        </p:nvSpPr>
        <p:spPr>
          <a:xfrm>
            <a:off x="1835696" y="2348880"/>
            <a:ext cx="6624304" cy="3888432"/>
          </a:xfrm>
          <a:prstGeom prst="rect">
            <a:avLst/>
          </a:prstGeom>
        </p:spPr>
        <p:txBody>
          <a:bodyPr vert="horz" lIns="0" tIns="0" rIns="0" bIns="0" rtlCol="0" anchor="b">
            <a:normAutofit/>
          </a:bodyPr>
          <a:lstStyle>
            <a:lvl1pPr marL="0" indent="0" algn="l" defTabSz="914400" rtl="0" eaLnBrk="1" latinLnBrk="0" hangingPunct="1">
              <a:lnSpc>
                <a:spcPct val="89000"/>
              </a:lnSpc>
              <a:spcBef>
                <a:spcPts val="0"/>
              </a:spcBef>
              <a:spcAft>
                <a:spcPts val="1200"/>
              </a:spcAft>
              <a:buClr>
                <a:schemeClr val="accent6"/>
              </a:buClr>
              <a:buFont typeface="Arial" panose="020B0604020202020204" pitchFamily="34" charset="0"/>
              <a:buNone/>
              <a:defRPr sz="2000" kern="1200" baseline="0">
                <a:solidFill>
                  <a:schemeClr val="bg1"/>
                </a:solidFill>
                <a:latin typeface="+mn-lt"/>
                <a:ea typeface="+mn-ea"/>
                <a:cs typeface="+mn-cs"/>
              </a:defRPr>
            </a:lvl1pPr>
            <a:lvl2pPr marL="457200" indent="0" algn="ctr" defTabSz="914400" rtl="0" eaLnBrk="1" latinLnBrk="0" hangingPunct="1">
              <a:spcBef>
                <a:spcPts val="0"/>
              </a:spcBef>
              <a:spcAft>
                <a:spcPts val="1200"/>
              </a:spcAft>
              <a:buClr>
                <a:schemeClr val="accent6"/>
              </a:buClr>
              <a:buFont typeface="Arial" panose="020B0604020202020204" pitchFamily="34" charset="0"/>
              <a:buNone/>
              <a:defRPr lang="da-DK" sz="2000" kern="1200" baseline="0">
                <a:solidFill>
                  <a:schemeClr val="tx1">
                    <a:tint val="75000"/>
                  </a:schemeClr>
                </a:solidFill>
                <a:latin typeface="+mn-lt"/>
                <a:ea typeface="+mn-ea"/>
                <a:cs typeface="+mn-cs"/>
              </a:defRPr>
            </a:lvl2pPr>
            <a:lvl3pPr marL="914400" indent="0" algn="ctr" defTabSz="914400" rtl="0" eaLnBrk="1" latinLnBrk="0" hangingPunct="1">
              <a:spcBef>
                <a:spcPts val="0"/>
              </a:spcBef>
              <a:spcAft>
                <a:spcPts val="1200"/>
              </a:spcAft>
              <a:buClr>
                <a:schemeClr val="accent6"/>
              </a:buClr>
              <a:buFont typeface="Arial" panose="020B0604020202020204" pitchFamily="34" charset="0"/>
              <a:buNone/>
              <a:defRPr lang="da-DK" sz="18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1200"/>
              </a:spcAft>
              <a:buClr>
                <a:schemeClr val="accent6"/>
              </a:buClr>
              <a:buFont typeface="Arial" panose="020B0604020202020204" pitchFamily="34" charset="0"/>
              <a:buNone/>
              <a:defRPr lang="da-DK" sz="1600" kern="1200">
                <a:solidFill>
                  <a:schemeClr val="tx1">
                    <a:tint val="75000"/>
                  </a:schemeClr>
                </a:solidFill>
                <a:latin typeface="+mn-lt"/>
                <a:ea typeface="+mn-ea"/>
                <a:cs typeface="+mn-cs"/>
              </a:defRPr>
            </a:lvl4pPr>
            <a:lvl5pPr marL="1828800" indent="0" algn="ctr" defTabSz="914400" rtl="0" eaLnBrk="1" latinLnBrk="0" hangingPunct="1">
              <a:spcBef>
                <a:spcPts val="0"/>
              </a:spcBef>
              <a:spcAft>
                <a:spcPts val="1200"/>
              </a:spcAft>
              <a:buClr>
                <a:schemeClr val="accent6"/>
              </a:buClr>
              <a:buFont typeface="Arial" panose="020B0604020202020204" pitchFamily="34" charset="0"/>
              <a:buNone/>
              <a:defRPr lang="da-DK" sz="1400" kern="1200">
                <a:solidFill>
                  <a:schemeClr val="tx1">
                    <a:tint val="75000"/>
                  </a:schemeClr>
                </a:solidFill>
                <a:latin typeface="+mn-lt"/>
                <a:ea typeface="+mn-ea"/>
                <a:cs typeface="+mn-cs"/>
              </a:defRPr>
            </a:lvl5pPr>
            <a:lvl6pPr marL="2286000" indent="0" algn="ctr" defTabSz="914400" rtl="0" eaLnBrk="1" latinLnBrk="0" hangingPunct="1">
              <a:spcBef>
                <a:spcPts val="0"/>
              </a:spcBef>
              <a:spcAft>
                <a:spcPts val="1200"/>
              </a:spcAft>
              <a:buClr>
                <a:srgbClr val="7D7D7D"/>
              </a:buClr>
              <a:buFont typeface="Arial" panose="020B0604020202020204" pitchFamily="34" charset="0"/>
              <a:buNone/>
              <a:defRPr lang="da-DK" sz="1200" kern="1200" baseline="0">
                <a:solidFill>
                  <a:schemeClr val="tx1">
                    <a:tint val="75000"/>
                  </a:schemeClr>
                </a:solidFill>
                <a:latin typeface="+mn-lt"/>
                <a:ea typeface="+mn-ea"/>
                <a:cs typeface="+mn-cs"/>
              </a:defRPr>
            </a:lvl6pPr>
            <a:lvl7pPr marL="2743200" indent="0" algn="ctr" defTabSz="914400" rtl="0" eaLnBrk="1" latinLnBrk="0" hangingPunct="1">
              <a:spcBef>
                <a:spcPts val="0"/>
              </a:spcBef>
              <a:spcAft>
                <a:spcPts val="1200"/>
              </a:spcAft>
              <a:buClr>
                <a:srgbClr val="7D7D7D"/>
              </a:buClr>
              <a:buFont typeface="Arial" panose="020B0604020202020204" pitchFamily="34" charset="0"/>
              <a:buNone/>
              <a:defRPr lang="da-DK" sz="1100" kern="1200" baseline="0">
                <a:solidFill>
                  <a:schemeClr val="tx1">
                    <a:tint val="75000"/>
                  </a:schemeClr>
                </a:solidFill>
                <a:latin typeface="+mn-lt"/>
                <a:ea typeface="+mn-ea"/>
                <a:cs typeface="+mn-cs"/>
              </a:defRPr>
            </a:lvl7pPr>
            <a:lvl8pPr marL="3200400" indent="0" algn="ctr" defTabSz="914400" rtl="0" eaLnBrk="1" latinLnBrk="0" hangingPunct="1">
              <a:spcBef>
                <a:spcPts val="0"/>
              </a:spcBef>
              <a:spcAft>
                <a:spcPts val="1200"/>
              </a:spcAft>
              <a:buClr>
                <a:srgbClr val="7D7D7D"/>
              </a:buClr>
              <a:buFont typeface="Arial" panose="020B0604020202020204" pitchFamily="34" charset="0"/>
              <a:buNone/>
              <a:defRPr lang="da-DK" sz="1000" kern="1200" baseline="0">
                <a:solidFill>
                  <a:schemeClr val="tx1">
                    <a:tint val="75000"/>
                  </a:schemeClr>
                </a:solidFill>
                <a:latin typeface="+mn-lt"/>
                <a:ea typeface="+mn-ea"/>
                <a:cs typeface="+mn-cs"/>
              </a:defRPr>
            </a:lvl8pPr>
            <a:lvl9pPr marL="3657600" indent="0" algn="ctr" defTabSz="914400" rtl="0" eaLnBrk="1" latinLnBrk="0" hangingPunct="1">
              <a:spcBef>
                <a:spcPts val="0"/>
              </a:spcBef>
              <a:spcAft>
                <a:spcPts val="1200"/>
              </a:spcAft>
              <a:buClr>
                <a:srgbClr val="808080"/>
              </a:buClr>
              <a:buFont typeface="Arial" panose="020B0604020202020204" pitchFamily="34" charset="0"/>
              <a:buNone/>
              <a:defRPr sz="900" kern="1200">
                <a:solidFill>
                  <a:schemeClr val="tx1">
                    <a:tint val="75000"/>
                  </a:schemeClr>
                </a:solidFill>
                <a:latin typeface="+mn-lt"/>
                <a:ea typeface="+mn-ea"/>
                <a:cs typeface="+mn-cs"/>
              </a:defRPr>
            </a:lvl9pPr>
          </a:lstStyle>
          <a:p>
            <a:r>
              <a:rPr lang="da-DK" sz="2700" i="1" dirty="0" smtClean="0">
                <a:latin typeface="Georgia" panose="02040502050405020303" pitchFamily="18" charset="0"/>
              </a:rPr>
              <a:t>Vi har prøvet flere besøg på en dag. Det er fint at pakke flere ting sammen på en dag, </a:t>
            </a:r>
            <a:r>
              <a:rPr lang="da-DK" sz="2700" i="1" dirty="0" smtClean="0">
                <a:solidFill>
                  <a:schemeClr val="accent3"/>
                </a:solidFill>
                <a:latin typeface="Georgia" panose="02040502050405020303" pitchFamily="18" charset="0"/>
              </a:rPr>
              <a:t>men man skal huske det lille menneske, som skal sove og spise.</a:t>
            </a:r>
          </a:p>
          <a:p>
            <a:r>
              <a:rPr lang="da-DK" sz="2700" i="1" dirty="0" smtClean="0">
                <a:latin typeface="Georgia" panose="02040502050405020303" pitchFamily="18" charset="0"/>
              </a:rPr>
              <a:t>Vi vil kun have to besøg pr dag. </a:t>
            </a:r>
          </a:p>
          <a:p>
            <a:r>
              <a:rPr lang="da-DK" sz="2700" i="1" dirty="0" smtClean="0">
                <a:latin typeface="Georgia" panose="02040502050405020303" pitchFamily="18" charset="0"/>
              </a:rPr>
              <a:t>Hvis lægerne kom til os, </a:t>
            </a:r>
            <a:r>
              <a:rPr lang="da-DK" sz="2700" i="1" dirty="0" smtClean="0">
                <a:solidFill>
                  <a:schemeClr val="accent3"/>
                </a:solidFill>
                <a:latin typeface="Georgia" panose="02040502050405020303" pitchFamily="18" charset="0"/>
              </a:rPr>
              <a:t>skal man stadig være opmærksom på ikke at proppe for mange ting ind på én dag.</a:t>
            </a:r>
            <a:endParaRPr lang="da-DK" sz="2700" i="1" dirty="0">
              <a:solidFill>
                <a:schemeClr val="accent3"/>
              </a:solidFill>
              <a:latin typeface="Georgia" panose="02040502050405020303" pitchFamily="18" charset="0"/>
            </a:endParaRPr>
          </a:p>
        </p:txBody>
      </p:sp>
      <p:sp>
        <p:nvSpPr>
          <p:cNvPr id="9" name="Pladsholder til indhold 2"/>
          <p:cNvSpPr txBox="1">
            <a:spLocks/>
          </p:cNvSpPr>
          <p:nvPr/>
        </p:nvSpPr>
        <p:spPr>
          <a:xfrm>
            <a:off x="1043608" y="2708920"/>
            <a:ext cx="864096" cy="936103"/>
          </a:xfrm>
          <a:prstGeom prst="rect">
            <a:avLst/>
          </a:prstGeom>
        </p:spPr>
        <p:txBody>
          <a:bodyPr vert="horz" lIns="0" tIns="0" rIns="0" bIns="0" rtlCol="0" anchor="t">
            <a:noAutofit/>
          </a:bodyPr>
          <a:lst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pPr marL="0" indent="0">
              <a:buFont typeface="Arial" panose="020B0604020202020204" pitchFamily="34" charset="0"/>
              <a:buNone/>
            </a:pPr>
            <a:r>
              <a:rPr lang="da-DK" sz="10800" b="1" dirty="0" smtClean="0">
                <a:solidFill>
                  <a:schemeClr val="accent3"/>
                </a:solidFill>
                <a:latin typeface="Georgia" panose="02040502050405020303" pitchFamily="18" charset="0"/>
              </a:rPr>
              <a:t>”</a:t>
            </a:r>
            <a:endParaRPr lang="da-DK" sz="10800" b="1"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390156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diasnummer 6"/>
          <p:cNvSpPr>
            <a:spLocks noGrp="1"/>
          </p:cNvSpPr>
          <p:nvPr>
            <p:ph type="sldNum" sz="quarter" idx="12"/>
          </p:nvPr>
        </p:nvSpPr>
        <p:spPr/>
        <p:txBody>
          <a:bodyPr/>
          <a:lstStyle/>
          <a:p>
            <a:fld id="{667EC89C-17A0-4E64-A6D2-B825673CEEDF}" type="slidenum">
              <a:rPr lang="da-DK" smtClean="0"/>
              <a:t>33</a:t>
            </a:fld>
            <a:endParaRPr lang="da-DK" dirty="0"/>
          </a:p>
        </p:txBody>
      </p:sp>
      <p:sp>
        <p:nvSpPr>
          <p:cNvPr id="5" name="Titel 1"/>
          <p:cNvSpPr txBox="1">
            <a:spLocks/>
          </p:cNvSpPr>
          <p:nvPr/>
        </p:nvSpPr>
        <p:spPr>
          <a:xfrm>
            <a:off x="1368000" y="476673"/>
            <a:ext cx="7092000" cy="864096"/>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Patienterne</a:t>
            </a:r>
            <a:endParaRPr lang="da-DK" sz="2025" b="0" dirty="0"/>
          </a:p>
        </p:txBody>
      </p:sp>
      <p:sp>
        <p:nvSpPr>
          <p:cNvPr id="8" name="Pladsholder til indhold 2"/>
          <p:cNvSpPr txBox="1">
            <a:spLocks/>
          </p:cNvSpPr>
          <p:nvPr/>
        </p:nvSpPr>
        <p:spPr>
          <a:xfrm>
            <a:off x="1835696" y="2348880"/>
            <a:ext cx="6624304" cy="3888432"/>
          </a:xfrm>
          <a:prstGeom prst="rect">
            <a:avLst/>
          </a:prstGeom>
        </p:spPr>
        <p:txBody>
          <a:bodyPr vert="horz" lIns="0" tIns="0" rIns="0" bIns="0" rtlCol="0" anchor="b">
            <a:normAutofit/>
          </a:bodyPr>
          <a:lstStyle>
            <a:lvl1pPr marL="0" indent="0" algn="l" defTabSz="914400" rtl="0" eaLnBrk="1" latinLnBrk="0" hangingPunct="1">
              <a:lnSpc>
                <a:spcPct val="89000"/>
              </a:lnSpc>
              <a:spcBef>
                <a:spcPts val="0"/>
              </a:spcBef>
              <a:spcAft>
                <a:spcPts val="1200"/>
              </a:spcAft>
              <a:buClr>
                <a:schemeClr val="accent6"/>
              </a:buClr>
              <a:buFont typeface="Arial" panose="020B0604020202020204" pitchFamily="34" charset="0"/>
              <a:buNone/>
              <a:defRPr sz="2000" kern="1200" baseline="0">
                <a:solidFill>
                  <a:schemeClr val="bg1"/>
                </a:solidFill>
                <a:latin typeface="+mn-lt"/>
                <a:ea typeface="+mn-ea"/>
                <a:cs typeface="+mn-cs"/>
              </a:defRPr>
            </a:lvl1pPr>
            <a:lvl2pPr marL="457200" indent="0" algn="ctr" defTabSz="914400" rtl="0" eaLnBrk="1" latinLnBrk="0" hangingPunct="1">
              <a:spcBef>
                <a:spcPts val="0"/>
              </a:spcBef>
              <a:spcAft>
                <a:spcPts val="1200"/>
              </a:spcAft>
              <a:buClr>
                <a:schemeClr val="accent6"/>
              </a:buClr>
              <a:buFont typeface="Arial" panose="020B0604020202020204" pitchFamily="34" charset="0"/>
              <a:buNone/>
              <a:defRPr lang="da-DK" sz="2000" kern="1200" baseline="0">
                <a:solidFill>
                  <a:schemeClr val="tx1">
                    <a:tint val="75000"/>
                  </a:schemeClr>
                </a:solidFill>
                <a:latin typeface="+mn-lt"/>
                <a:ea typeface="+mn-ea"/>
                <a:cs typeface="+mn-cs"/>
              </a:defRPr>
            </a:lvl2pPr>
            <a:lvl3pPr marL="914400" indent="0" algn="ctr" defTabSz="914400" rtl="0" eaLnBrk="1" latinLnBrk="0" hangingPunct="1">
              <a:spcBef>
                <a:spcPts val="0"/>
              </a:spcBef>
              <a:spcAft>
                <a:spcPts val="1200"/>
              </a:spcAft>
              <a:buClr>
                <a:schemeClr val="accent6"/>
              </a:buClr>
              <a:buFont typeface="Arial" panose="020B0604020202020204" pitchFamily="34" charset="0"/>
              <a:buNone/>
              <a:defRPr lang="da-DK" sz="18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1200"/>
              </a:spcAft>
              <a:buClr>
                <a:schemeClr val="accent6"/>
              </a:buClr>
              <a:buFont typeface="Arial" panose="020B0604020202020204" pitchFamily="34" charset="0"/>
              <a:buNone/>
              <a:defRPr lang="da-DK" sz="1600" kern="1200">
                <a:solidFill>
                  <a:schemeClr val="tx1">
                    <a:tint val="75000"/>
                  </a:schemeClr>
                </a:solidFill>
                <a:latin typeface="+mn-lt"/>
                <a:ea typeface="+mn-ea"/>
                <a:cs typeface="+mn-cs"/>
              </a:defRPr>
            </a:lvl4pPr>
            <a:lvl5pPr marL="1828800" indent="0" algn="ctr" defTabSz="914400" rtl="0" eaLnBrk="1" latinLnBrk="0" hangingPunct="1">
              <a:spcBef>
                <a:spcPts val="0"/>
              </a:spcBef>
              <a:spcAft>
                <a:spcPts val="1200"/>
              </a:spcAft>
              <a:buClr>
                <a:schemeClr val="accent6"/>
              </a:buClr>
              <a:buFont typeface="Arial" panose="020B0604020202020204" pitchFamily="34" charset="0"/>
              <a:buNone/>
              <a:defRPr lang="da-DK" sz="1400" kern="1200">
                <a:solidFill>
                  <a:schemeClr val="tx1">
                    <a:tint val="75000"/>
                  </a:schemeClr>
                </a:solidFill>
                <a:latin typeface="+mn-lt"/>
                <a:ea typeface="+mn-ea"/>
                <a:cs typeface="+mn-cs"/>
              </a:defRPr>
            </a:lvl5pPr>
            <a:lvl6pPr marL="2286000" indent="0" algn="ctr" defTabSz="914400" rtl="0" eaLnBrk="1" latinLnBrk="0" hangingPunct="1">
              <a:spcBef>
                <a:spcPts val="0"/>
              </a:spcBef>
              <a:spcAft>
                <a:spcPts val="1200"/>
              </a:spcAft>
              <a:buClr>
                <a:srgbClr val="7D7D7D"/>
              </a:buClr>
              <a:buFont typeface="Arial" panose="020B0604020202020204" pitchFamily="34" charset="0"/>
              <a:buNone/>
              <a:defRPr lang="da-DK" sz="1200" kern="1200" baseline="0">
                <a:solidFill>
                  <a:schemeClr val="tx1">
                    <a:tint val="75000"/>
                  </a:schemeClr>
                </a:solidFill>
                <a:latin typeface="+mn-lt"/>
                <a:ea typeface="+mn-ea"/>
                <a:cs typeface="+mn-cs"/>
              </a:defRPr>
            </a:lvl6pPr>
            <a:lvl7pPr marL="2743200" indent="0" algn="ctr" defTabSz="914400" rtl="0" eaLnBrk="1" latinLnBrk="0" hangingPunct="1">
              <a:spcBef>
                <a:spcPts val="0"/>
              </a:spcBef>
              <a:spcAft>
                <a:spcPts val="1200"/>
              </a:spcAft>
              <a:buClr>
                <a:srgbClr val="7D7D7D"/>
              </a:buClr>
              <a:buFont typeface="Arial" panose="020B0604020202020204" pitchFamily="34" charset="0"/>
              <a:buNone/>
              <a:defRPr lang="da-DK" sz="1100" kern="1200" baseline="0">
                <a:solidFill>
                  <a:schemeClr val="tx1">
                    <a:tint val="75000"/>
                  </a:schemeClr>
                </a:solidFill>
                <a:latin typeface="+mn-lt"/>
                <a:ea typeface="+mn-ea"/>
                <a:cs typeface="+mn-cs"/>
              </a:defRPr>
            </a:lvl7pPr>
            <a:lvl8pPr marL="3200400" indent="0" algn="ctr" defTabSz="914400" rtl="0" eaLnBrk="1" latinLnBrk="0" hangingPunct="1">
              <a:spcBef>
                <a:spcPts val="0"/>
              </a:spcBef>
              <a:spcAft>
                <a:spcPts val="1200"/>
              </a:spcAft>
              <a:buClr>
                <a:srgbClr val="7D7D7D"/>
              </a:buClr>
              <a:buFont typeface="Arial" panose="020B0604020202020204" pitchFamily="34" charset="0"/>
              <a:buNone/>
              <a:defRPr lang="da-DK" sz="1000" kern="1200" baseline="0">
                <a:solidFill>
                  <a:schemeClr val="tx1">
                    <a:tint val="75000"/>
                  </a:schemeClr>
                </a:solidFill>
                <a:latin typeface="+mn-lt"/>
                <a:ea typeface="+mn-ea"/>
                <a:cs typeface="+mn-cs"/>
              </a:defRPr>
            </a:lvl8pPr>
            <a:lvl9pPr marL="3657600" indent="0" algn="ctr" defTabSz="914400" rtl="0" eaLnBrk="1" latinLnBrk="0" hangingPunct="1">
              <a:spcBef>
                <a:spcPts val="0"/>
              </a:spcBef>
              <a:spcAft>
                <a:spcPts val="1200"/>
              </a:spcAft>
              <a:buClr>
                <a:srgbClr val="808080"/>
              </a:buClr>
              <a:buFont typeface="Arial" panose="020B0604020202020204" pitchFamily="34" charset="0"/>
              <a:buNone/>
              <a:defRPr sz="900" kern="1200">
                <a:solidFill>
                  <a:schemeClr val="tx1">
                    <a:tint val="75000"/>
                  </a:schemeClr>
                </a:solidFill>
                <a:latin typeface="+mn-lt"/>
                <a:ea typeface="+mn-ea"/>
                <a:cs typeface="+mn-cs"/>
              </a:defRPr>
            </a:lvl9pPr>
          </a:lstStyle>
          <a:p>
            <a:r>
              <a:rPr lang="da-DK" sz="2700" i="1" dirty="0">
                <a:latin typeface="Georgia" panose="02040502050405020303" pitchFamily="18" charset="0"/>
              </a:rPr>
              <a:t>Vi har haft 4 aftaler på en uge. </a:t>
            </a:r>
            <a:r>
              <a:rPr lang="da-DK" sz="2700" i="1" dirty="0" smtClean="0">
                <a:latin typeface="Georgia" panose="02040502050405020303" pitchFamily="18" charset="0"/>
              </a:rPr>
              <a:t/>
            </a:r>
            <a:br>
              <a:rPr lang="da-DK" sz="2700" i="1" dirty="0" smtClean="0">
                <a:latin typeface="Georgia" panose="02040502050405020303" pitchFamily="18" charset="0"/>
              </a:rPr>
            </a:br>
            <a:r>
              <a:rPr lang="da-DK" sz="2700" i="1" dirty="0" smtClean="0">
                <a:latin typeface="Georgia" panose="02040502050405020303" pitchFamily="18" charset="0"/>
              </a:rPr>
              <a:t>Det </a:t>
            </a:r>
            <a:r>
              <a:rPr lang="da-DK" sz="2700" i="1" dirty="0">
                <a:latin typeface="Georgia" panose="02040502050405020303" pitchFamily="18" charset="0"/>
              </a:rPr>
              <a:t>har været rart med 2 på samme dag. Kunne man tale med forældrene om planlægningen? Hvis man får et brev, gør man det der står, men det ville være godt at lave aftaler, der passer til det enkelte barn. </a:t>
            </a:r>
            <a:r>
              <a:rPr lang="da-DK" sz="2700" i="1" dirty="0">
                <a:solidFill>
                  <a:schemeClr val="accent3"/>
                </a:solidFill>
                <a:latin typeface="Georgia" panose="02040502050405020303" pitchFamily="18" charset="0"/>
              </a:rPr>
              <a:t>At forældrene bliver involveret i planlægningen. </a:t>
            </a:r>
          </a:p>
        </p:txBody>
      </p:sp>
      <p:sp>
        <p:nvSpPr>
          <p:cNvPr id="9" name="Pladsholder til indhold 2"/>
          <p:cNvSpPr txBox="1">
            <a:spLocks/>
          </p:cNvSpPr>
          <p:nvPr/>
        </p:nvSpPr>
        <p:spPr>
          <a:xfrm>
            <a:off x="1043608" y="2996952"/>
            <a:ext cx="864096" cy="936103"/>
          </a:xfrm>
          <a:prstGeom prst="rect">
            <a:avLst/>
          </a:prstGeom>
        </p:spPr>
        <p:txBody>
          <a:bodyPr vert="horz" lIns="0" tIns="0" rIns="0" bIns="0" rtlCol="0" anchor="t">
            <a:noAutofit/>
          </a:bodyPr>
          <a:lst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pPr marL="0" indent="0">
              <a:buFont typeface="Arial" panose="020B0604020202020204" pitchFamily="34" charset="0"/>
              <a:buNone/>
            </a:pPr>
            <a:r>
              <a:rPr lang="da-DK" sz="10800" b="1" dirty="0" smtClean="0">
                <a:solidFill>
                  <a:schemeClr val="accent3"/>
                </a:solidFill>
                <a:latin typeface="Georgia" panose="02040502050405020303" pitchFamily="18" charset="0"/>
              </a:rPr>
              <a:t>”</a:t>
            </a:r>
            <a:endParaRPr lang="da-DK" sz="10800" b="1"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2889473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diasnummer 6"/>
          <p:cNvSpPr>
            <a:spLocks noGrp="1"/>
          </p:cNvSpPr>
          <p:nvPr>
            <p:ph type="sldNum" sz="quarter" idx="12"/>
          </p:nvPr>
        </p:nvSpPr>
        <p:spPr/>
        <p:txBody>
          <a:bodyPr/>
          <a:lstStyle/>
          <a:p>
            <a:fld id="{667EC89C-17A0-4E64-A6D2-B825673CEEDF}" type="slidenum">
              <a:rPr lang="da-DK" smtClean="0"/>
              <a:t>34</a:t>
            </a:fld>
            <a:endParaRPr lang="da-DK" dirty="0"/>
          </a:p>
        </p:txBody>
      </p:sp>
      <p:sp>
        <p:nvSpPr>
          <p:cNvPr id="5" name="Titel 1"/>
          <p:cNvSpPr txBox="1">
            <a:spLocks/>
          </p:cNvSpPr>
          <p:nvPr/>
        </p:nvSpPr>
        <p:spPr>
          <a:xfrm>
            <a:off x="1368000" y="476673"/>
            <a:ext cx="7092000" cy="864096"/>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Patienterne</a:t>
            </a:r>
            <a:endParaRPr lang="da-DK" sz="2025" b="0" dirty="0"/>
          </a:p>
        </p:txBody>
      </p:sp>
      <p:sp>
        <p:nvSpPr>
          <p:cNvPr id="8" name="Pladsholder til indhold 2"/>
          <p:cNvSpPr txBox="1">
            <a:spLocks/>
          </p:cNvSpPr>
          <p:nvPr/>
        </p:nvSpPr>
        <p:spPr>
          <a:xfrm>
            <a:off x="1835696" y="2348880"/>
            <a:ext cx="6624304" cy="3888432"/>
          </a:xfrm>
          <a:prstGeom prst="rect">
            <a:avLst/>
          </a:prstGeom>
        </p:spPr>
        <p:txBody>
          <a:bodyPr vert="horz" lIns="0" tIns="0" rIns="0" bIns="0" rtlCol="0" anchor="b">
            <a:normAutofit/>
          </a:bodyPr>
          <a:lstStyle>
            <a:lvl1pPr marL="0" indent="0" algn="l" defTabSz="914400" rtl="0" eaLnBrk="1" latinLnBrk="0" hangingPunct="1">
              <a:lnSpc>
                <a:spcPct val="89000"/>
              </a:lnSpc>
              <a:spcBef>
                <a:spcPts val="0"/>
              </a:spcBef>
              <a:spcAft>
                <a:spcPts val="1200"/>
              </a:spcAft>
              <a:buClr>
                <a:schemeClr val="accent6"/>
              </a:buClr>
              <a:buFont typeface="Arial" panose="020B0604020202020204" pitchFamily="34" charset="0"/>
              <a:buNone/>
              <a:defRPr sz="2000" kern="1200" baseline="0">
                <a:solidFill>
                  <a:schemeClr val="bg1"/>
                </a:solidFill>
                <a:latin typeface="+mn-lt"/>
                <a:ea typeface="+mn-ea"/>
                <a:cs typeface="+mn-cs"/>
              </a:defRPr>
            </a:lvl1pPr>
            <a:lvl2pPr marL="457200" indent="0" algn="ctr" defTabSz="914400" rtl="0" eaLnBrk="1" latinLnBrk="0" hangingPunct="1">
              <a:spcBef>
                <a:spcPts val="0"/>
              </a:spcBef>
              <a:spcAft>
                <a:spcPts val="1200"/>
              </a:spcAft>
              <a:buClr>
                <a:schemeClr val="accent6"/>
              </a:buClr>
              <a:buFont typeface="Arial" panose="020B0604020202020204" pitchFamily="34" charset="0"/>
              <a:buNone/>
              <a:defRPr lang="da-DK" sz="2000" kern="1200" baseline="0">
                <a:solidFill>
                  <a:schemeClr val="tx1">
                    <a:tint val="75000"/>
                  </a:schemeClr>
                </a:solidFill>
                <a:latin typeface="+mn-lt"/>
                <a:ea typeface="+mn-ea"/>
                <a:cs typeface="+mn-cs"/>
              </a:defRPr>
            </a:lvl2pPr>
            <a:lvl3pPr marL="914400" indent="0" algn="ctr" defTabSz="914400" rtl="0" eaLnBrk="1" latinLnBrk="0" hangingPunct="1">
              <a:spcBef>
                <a:spcPts val="0"/>
              </a:spcBef>
              <a:spcAft>
                <a:spcPts val="1200"/>
              </a:spcAft>
              <a:buClr>
                <a:schemeClr val="accent6"/>
              </a:buClr>
              <a:buFont typeface="Arial" panose="020B0604020202020204" pitchFamily="34" charset="0"/>
              <a:buNone/>
              <a:defRPr lang="da-DK" sz="18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1200"/>
              </a:spcAft>
              <a:buClr>
                <a:schemeClr val="accent6"/>
              </a:buClr>
              <a:buFont typeface="Arial" panose="020B0604020202020204" pitchFamily="34" charset="0"/>
              <a:buNone/>
              <a:defRPr lang="da-DK" sz="1600" kern="1200">
                <a:solidFill>
                  <a:schemeClr val="tx1">
                    <a:tint val="75000"/>
                  </a:schemeClr>
                </a:solidFill>
                <a:latin typeface="+mn-lt"/>
                <a:ea typeface="+mn-ea"/>
                <a:cs typeface="+mn-cs"/>
              </a:defRPr>
            </a:lvl4pPr>
            <a:lvl5pPr marL="1828800" indent="0" algn="ctr" defTabSz="914400" rtl="0" eaLnBrk="1" latinLnBrk="0" hangingPunct="1">
              <a:spcBef>
                <a:spcPts val="0"/>
              </a:spcBef>
              <a:spcAft>
                <a:spcPts val="1200"/>
              </a:spcAft>
              <a:buClr>
                <a:schemeClr val="accent6"/>
              </a:buClr>
              <a:buFont typeface="Arial" panose="020B0604020202020204" pitchFamily="34" charset="0"/>
              <a:buNone/>
              <a:defRPr lang="da-DK" sz="1400" kern="1200">
                <a:solidFill>
                  <a:schemeClr val="tx1">
                    <a:tint val="75000"/>
                  </a:schemeClr>
                </a:solidFill>
                <a:latin typeface="+mn-lt"/>
                <a:ea typeface="+mn-ea"/>
                <a:cs typeface="+mn-cs"/>
              </a:defRPr>
            </a:lvl5pPr>
            <a:lvl6pPr marL="2286000" indent="0" algn="ctr" defTabSz="914400" rtl="0" eaLnBrk="1" latinLnBrk="0" hangingPunct="1">
              <a:spcBef>
                <a:spcPts val="0"/>
              </a:spcBef>
              <a:spcAft>
                <a:spcPts val="1200"/>
              </a:spcAft>
              <a:buClr>
                <a:srgbClr val="7D7D7D"/>
              </a:buClr>
              <a:buFont typeface="Arial" panose="020B0604020202020204" pitchFamily="34" charset="0"/>
              <a:buNone/>
              <a:defRPr lang="da-DK" sz="1200" kern="1200" baseline="0">
                <a:solidFill>
                  <a:schemeClr val="tx1">
                    <a:tint val="75000"/>
                  </a:schemeClr>
                </a:solidFill>
                <a:latin typeface="+mn-lt"/>
                <a:ea typeface="+mn-ea"/>
                <a:cs typeface="+mn-cs"/>
              </a:defRPr>
            </a:lvl6pPr>
            <a:lvl7pPr marL="2743200" indent="0" algn="ctr" defTabSz="914400" rtl="0" eaLnBrk="1" latinLnBrk="0" hangingPunct="1">
              <a:spcBef>
                <a:spcPts val="0"/>
              </a:spcBef>
              <a:spcAft>
                <a:spcPts val="1200"/>
              </a:spcAft>
              <a:buClr>
                <a:srgbClr val="7D7D7D"/>
              </a:buClr>
              <a:buFont typeface="Arial" panose="020B0604020202020204" pitchFamily="34" charset="0"/>
              <a:buNone/>
              <a:defRPr lang="da-DK" sz="1100" kern="1200" baseline="0">
                <a:solidFill>
                  <a:schemeClr val="tx1">
                    <a:tint val="75000"/>
                  </a:schemeClr>
                </a:solidFill>
                <a:latin typeface="+mn-lt"/>
                <a:ea typeface="+mn-ea"/>
                <a:cs typeface="+mn-cs"/>
              </a:defRPr>
            </a:lvl7pPr>
            <a:lvl8pPr marL="3200400" indent="0" algn="ctr" defTabSz="914400" rtl="0" eaLnBrk="1" latinLnBrk="0" hangingPunct="1">
              <a:spcBef>
                <a:spcPts val="0"/>
              </a:spcBef>
              <a:spcAft>
                <a:spcPts val="1200"/>
              </a:spcAft>
              <a:buClr>
                <a:srgbClr val="7D7D7D"/>
              </a:buClr>
              <a:buFont typeface="Arial" panose="020B0604020202020204" pitchFamily="34" charset="0"/>
              <a:buNone/>
              <a:defRPr lang="da-DK" sz="1000" kern="1200" baseline="0">
                <a:solidFill>
                  <a:schemeClr val="tx1">
                    <a:tint val="75000"/>
                  </a:schemeClr>
                </a:solidFill>
                <a:latin typeface="+mn-lt"/>
                <a:ea typeface="+mn-ea"/>
                <a:cs typeface="+mn-cs"/>
              </a:defRPr>
            </a:lvl8pPr>
            <a:lvl9pPr marL="3657600" indent="0" algn="ctr" defTabSz="914400" rtl="0" eaLnBrk="1" latinLnBrk="0" hangingPunct="1">
              <a:spcBef>
                <a:spcPts val="0"/>
              </a:spcBef>
              <a:spcAft>
                <a:spcPts val="1200"/>
              </a:spcAft>
              <a:buClr>
                <a:srgbClr val="808080"/>
              </a:buClr>
              <a:buFont typeface="Arial" panose="020B0604020202020204" pitchFamily="34" charset="0"/>
              <a:buNone/>
              <a:defRPr sz="900" kern="1200">
                <a:solidFill>
                  <a:schemeClr val="tx1">
                    <a:tint val="75000"/>
                  </a:schemeClr>
                </a:solidFill>
                <a:latin typeface="+mn-lt"/>
                <a:ea typeface="+mn-ea"/>
                <a:cs typeface="+mn-cs"/>
              </a:defRPr>
            </a:lvl9pPr>
          </a:lstStyle>
          <a:p>
            <a:r>
              <a:rPr lang="da-DK" sz="2700" i="1" dirty="0">
                <a:solidFill>
                  <a:schemeClr val="accent3"/>
                </a:solidFill>
                <a:latin typeface="Georgia" panose="02040502050405020303" pitchFamily="18" charset="0"/>
              </a:rPr>
              <a:t>Når vi laver aftaler med Camilla, spørger hun hvornår det passer</a:t>
            </a:r>
            <a:r>
              <a:rPr lang="da-DK" sz="2700" i="1" dirty="0">
                <a:latin typeface="Georgia" panose="02040502050405020303" pitchFamily="18" charset="0"/>
              </a:rPr>
              <a:t>. Det er godt. </a:t>
            </a:r>
            <a:endParaRPr lang="da-DK" sz="2700" i="1" dirty="0" smtClean="0">
              <a:latin typeface="Georgia" panose="02040502050405020303" pitchFamily="18" charset="0"/>
            </a:endParaRPr>
          </a:p>
          <a:p>
            <a:r>
              <a:rPr lang="da-DK" sz="2700" i="1" dirty="0" smtClean="0">
                <a:latin typeface="Georgia" panose="02040502050405020303" pitchFamily="18" charset="0"/>
              </a:rPr>
              <a:t>Jeg </a:t>
            </a:r>
            <a:r>
              <a:rPr lang="da-DK" sz="2700" i="1" dirty="0">
                <a:latin typeface="Georgia" panose="02040502050405020303" pitchFamily="18" charset="0"/>
              </a:rPr>
              <a:t>har også ringet ind og fået skubbet aftaler – så det passer Johanne.</a:t>
            </a:r>
          </a:p>
          <a:p>
            <a:endParaRPr lang="da-DK" sz="2700" i="1" dirty="0">
              <a:latin typeface="Georgia" panose="02040502050405020303" pitchFamily="18" charset="0"/>
            </a:endParaRPr>
          </a:p>
        </p:txBody>
      </p:sp>
      <p:sp>
        <p:nvSpPr>
          <p:cNvPr id="9" name="Pladsholder til indhold 2"/>
          <p:cNvSpPr txBox="1">
            <a:spLocks/>
          </p:cNvSpPr>
          <p:nvPr/>
        </p:nvSpPr>
        <p:spPr>
          <a:xfrm>
            <a:off x="1043608" y="3825044"/>
            <a:ext cx="864096" cy="936103"/>
          </a:xfrm>
          <a:prstGeom prst="rect">
            <a:avLst/>
          </a:prstGeom>
        </p:spPr>
        <p:txBody>
          <a:bodyPr vert="horz" lIns="0" tIns="0" rIns="0" bIns="0" rtlCol="0" anchor="t">
            <a:noAutofit/>
          </a:bodyPr>
          <a:lst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pPr marL="0" indent="0">
              <a:buFont typeface="Arial" panose="020B0604020202020204" pitchFamily="34" charset="0"/>
              <a:buNone/>
            </a:pPr>
            <a:r>
              <a:rPr lang="da-DK" sz="10800" b="1" dirty="0" smtClean="0">
                <a:solidFill>
                  <a:schemeClr val="accent3"/>
                </a:solidFill>
                <a:latin typeface="Georgia" panose="02040502050405020303" pitchFamily="18" charset="0"/>
              </a:rPr>
              <a:t>”</a:t>
            </a:r>
            <a:endParaRPr lang="da-DK" sz="10800" b="1"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2403171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dirty="0" err="1" smtClean="0"/>
              <a:t>Pit</a:t>
            </a:r>
            <a:r>
              <a:rPr lang="da-DK" dirty="0" smtClean="0"/>
              <a:t>-Stop ambulatorier / PROGRAM</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35</a:t>
            </a:fld>
            <a:endParaRPr lang="da-DK" dirty="0"/>
          </a:p>
        </p:txBody>
      </p:sp>
      <p:sp>
        <p:nvSpPr>
          <p:cNvPr id="19" name="Titel 1"/>
          <p:cNvSpPr txBox="1">
            <a:spLocks/>
          </p:cNvSpPr>
          <p:nvPr/>
        </p:nvSpPr>
        <p:spPr>
          <a:xfrm>
            <a:off x="1368000" y="493219"/>
            <a:ext cx="7092000" cy="729899"/>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Dialog med salen</a:t>
            </a:r>
            <a:br>
              <a:rPr lang="da-DK" dirty="0" smtClean="0"/>
            </a:br>
            <a:r>
              <a:rPr lang="da-DK" sz="2025" b="0" dirty="0" smtClean="0">
                <a:solidFill>
                  <a:schemeClr val="accent3"/>
                </a:solidFill>
              </a:rPr>
              <a:t>(Karen Vitting Andersen)</a:t>
            </a:r>
          </a:p>
        </p:txBody>
      </p:sp>
      <p:sp>
        <p:nvSpPr>
          <p:cNvPr id="24" name="Content Placeholder 7"/>
          <p:cNvSpPr txBox="1">
            <a:spLocks/>
          </p:cNvSpPr>
          <p:nvPr/>
        </p:nvSpPr>
        <p:spPr>
          <a:xfrm>
            <a:off x="1368000" y="1965438"/>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Erfaringer fra brug af data </a:t>
            </a:r>
          </a:p>
        </p:txBody>
      </p:sp>
      <p:sp>
        <p:nvSpPr>
          <p:cNvPr id="25" name="Content Placeholder 7"/>
          <p:cNvSpPr txBox="1">
            <a:spLocks/>
          </p:cNvSpPr>
          <p:nvPr/>
        </p:nvSpPr>
        <p:spPr>
          <a:xfrm>
            <a:off x="1368000" y="2927266"/>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Modeller</a:t>
            </a:r>
          </a:p>
        </p:txBody>
      </p:sp>
      <p:sp>
        <p:nvSpPr>
          <p:cNvPr id="26" name="Content Placeholder 7"/>
          <p:cNvSpPr txBox="1">
            <a:spLocks/>
          </p:cNvSpPr>
          <p:nvPr/>
        </p:nvSpPr>
        <p:spPr>
          <a:xfrm>
            <a:off x="1368004" y="3408180"/>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En kritisk tilgang og spørgsmål </a:t>
            </a:r>
          </a:p>
        </p:txBody>
      </p:sp>
      <p:sp>
        <p:nvSpPr>
          <p:cNvPr id="27" name="Content Placeholder 7"/>
          <p:cNvSpPr txBox="1">
            <a:spLocks/>
          </p:cNvSpPr>
          <p:nvPr/>
        </p:nvSpPr>
        <p:spPr>
          <a:xfrm>
            <a:off x="1368004" y="4370008"/>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Afrunding</a:t>
            </a:r>
            <a:endParaRPr lang="da-DK" sz="1350" dirty="0">
              <a:solidFill>
                <a:srgbClr val="333333"/>
              </a:solidFill>
            </a:endParaRPr>
          </a:p>
        </p:txBody>
      </p:sp>
      <p:sp>
        <p:nvSpPr>
          <p:cNvPr id="28" name="Content Placeholder 7"/>
          <p:cNvSpPr txBox="1">
            <a:spLocks/>
          </p:cNvSpPr>
          <p:nvPr/>
        </p:nvSpPr>
        <p:spPr>
          <a:xfrm>
            <a:off x="1368004" y="3889094"/>
            <a:ext cx="4932191" cy="396000"/>
          </a:xfrm>
          <a:prstGeom prst="rect">
            <a:avLst/>
          </a:prstGeom>
          <a:solidFill>
            <a:schemeClr val="accent6">
              <a:lumMod val="75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b="1">
                <a:solidFill>
                  <a:srgbClr val="404040"/>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solidFill>
                  <a:schemeClr val="bg1"/>
                </a:solidFill>
              </a:rPr>
              <a:t>Dialog med salen </a:t>
            </a:r>
          </a:p>
        </p:txBody>
      </p:sp>
      <p:sp>
        <p:nvSpPr>
          <p:cNvPr id="29" name="Content Placeholder 7"/>
          <p:cNvSpPr txBox="1">
            <a:spLocks/>
          </p:cNvSpPr>
          <p:nvPr/>
        </p:nvSpPr>
        <p:spPr>
          <a:xfrm>
            <a:off x="1368000" y="2446352"/>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Erfaringsindsamling</a:t>
            </a:r>
          </a:p>
        </p:txBody>
      </p:sp>
      <p:sp>
        <p:nvSpPr>
          <p:cNvPr id="30" name="Content Placeholder 7"/>
          <p:cNvSpPr txBox="1">
            <a:spLocks/>
          </p:cNvSpPr>
          <p:nvPr/>
        </p:nvSpPr>
        <p:spPr>
          <a:xfrm>
            <a:off x="1368000" y="1484524"/>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smtClean="0"/>
              <a:t>Introduktion </a:t>
            </a:r>
            <a:r>
              <a:rPr lang="da-DK" dirty="0"/>
              <a:t>til </a:t>
            </a:r>
            <a:r>
              <a:rPr lang="da-DK" dirty="0" err="1"/>
              <a:t>BørneRiget</a:t>
            </a:r>
            <a:r>
              <a:rPr lang="da-DK" dirty="0"/>
              <a:t> og </a:t>
            </a:r>
            <a:r>
              <a:rPr lang="da-DK" dirty="0" err="1"/>
              <a:t>pit</a:t>
            </a:r>
            <a:r>
              <a:rPr lang="da-DK" dirty="0"/>
              <a:t>-stop</a:t>
            </a:r>
          </a:p>
        </p:txBody>
      </p:sp>
      <p:pic>
        <p:nvPicPr>
          <p:cNvPr id="4101" name="Picture 5" descr="http://i.imgur.com/fih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800299" y="2099802"/>
            <a:ext cx="3281483" cy="205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68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dirty="0" err="1" smtClean="0"/>
              <a:t>Pit</a:t>
            </a:r>
            <a:r>
              <a:rPr lang="da-DK" dirty="0" smtClean="0"/>
              <a:t>-Stop ambulatorier / PROGRAM</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36</a:t>
            </a:fld>
            <a:endParaRPr lang="da-DK" dirty="0"/>
          </a:p>
        </p:txBody>
      </p:sp>
      <p:sp>
        <p:nvSpPr>
          <p:cNvPr id="19" name="Titel 1"/>
          <p:cNvSpPr txBox="1">
            <a:spLocks/>
          </p:cNvSpPr>
          <p:nvPr/>
        </p:nvSpPr>
        <p:spPr>
          <a:xfrm>
            <a:off x="1368000" y="493219"/>
            <a:ext cx="7092000" cy="729899"/>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err="1" smtClean="0"/>
              <a:t>Afrundring</a:t>
            </a:r>
            <a:r>
              <a:rPr lang="da-DK" dirty="0" smtClean="0"/>
              <a:t/>
            </a:r>
            <a:br>
              <a:rPr lang="da-DK" dirty="0" smtClean="0"/>
            </a:br>
            <a:r>
              <a:rPr lang="da-DK" sz="2025" b="0" dirty="0" smtClean="0">
                <a:solidFill>
                  <a:schemeClr val="accent3"/>
                </a:solidFill>
              </a:rPr>
              <a:t>(Bent Ottesen)</a:t>
            </a:r>
          </a:p>
        </p:txBody>
      </p:sp>
      <p:sp>
        <p:nvSpPr>
          <p:cNvPr id="24" name="Content Placeholder 7"/>
          <p:cNvSpPr txBox="1">
            <a:spLocks/>
          </p:cNvSpPr>
          <p:nvPr/>
        </p:nvSpPr>
        <p:spPr>
          <a:xfrm>
            <a:off x="1368000" y="1965438"/>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Erfaringer fra brug af data </a:t>
            </a:r>
          </a:p>
        </p:txBody>
      </p:sp>
      <p:sp>
        <p:nvSpPr>
          <p:cNvPr id="25" name="Content Placeholder 7"/>
          <p:cNvSpPr txBox="1">
            <a:spLocks/>
          </p:cNvSpPr>
          <p:nvPr/>
        </p:nvSpPr>
        <p:spPr>
          <a:xfrm>
            <a:off x="1368000" y="2927266"/>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Modeller</a:t>
            </a:r>
          </a:p>
        </p:txBody>
      </p:sp>
      <p:sp>
        <p:nvSpPr>
          <p:cNvPr id="26" name="Content Placeholder 7"/>
          <p:cNvSpPr txBox="1">
            <a:spLocks/>
          </p:cNvSpPr>
          <p:nvPr/>
        </p:nvSpPr>
        <p:spPr>
          <a:xfrm>
            <a:off x="1368004" y="3408180"/>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En kritisk tilgang og spørgsmål </a:t>
            </a:r>
          </a:p>
        </p:txBody>
      </p:sp>
      <p:sp>
        <p:nvSpPr>
          <p:cNvPr id="27" name="Content Placeholder 7"/>
          <p:cNvSpPr txBox="1">
            <a:spLocks/>
          </p:cNvSpPr>
          <p:nvPr/>
        </p:nvSpPr>
        <p:spPr>
          <a:xfrm>
            <a:off x="1368004" y="4370008"/>
            <a:ext cx="4932191" cy="396000"/>
          </a:xfrm>
          <a:prstGeom prst="rect">
            <a:avLst/>
          </a:prstGeom>
          <a:solidFill>
            <a:schemeClr val="accent6">
              <a:lumMod val="75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b="1">
                <a:solidFill>
                  <a:srgbClr val="404040"/>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solidFill>
                  <a:schemeClr val="bg1"/>
                </a:solidFill>
              </a:rPr>
              <a:t>Afrunding</a:t>
            </a:r>
          </a:p>
        </p:txBody>
      </p:sp>
      <p:sp>
        <p:nvSpPr>
          <p:cNvPr id="28" name="Content Placeholder 7"/>
          <p:cNvSpPr txBox="1">
            <a:spLocks/>
          </p:cNvSpPr>
          <p:nvPr/>
        </p:nvSpPr>
        <p:spPr>
          <a:xfrm>
            <a:off x="1368004" y="3889094"/>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Dialog med salen </a:t>
            </a:r>
          </a:p>
        </p:txBody>
      </p:sp>
      <p:sp>
        <p:nvSpPr>
          <p:cNvPr id="29" name="Content Placeholder 7"/>
          <p:cNvSpPr txBox="1">
            <a:spLocks/>
          </p:cNvSpPr>
          <p:nvPr/>
        </p:nvSpPr>
        <p:spPr>
          <a:xfrm>
            <a:off x="1368000" y="2446352"/>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a:t>Erfaringsindsamling</a:t>
            </a:r>
          </a:p>
        </p:txBody>
      </p:sp>
      <p:sp>
        <p:nvSpPr>
          <p:cNvPr id="30" name="Content Placeholder 7"/>
          <p:cNvSpPr txBox="1">
            <a:spLocks/>
          </p:cNvSpPr>
          <p:nvPr/>
        </p:nvSpPr>
        <p:spPr>
          <a:xfrm>
            <a:off x="1368000" y="1484524"/>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smtClean="0"/>
              <a:t>Introduktion </a:t>
            </a:r>
            <a:r>
              <a:rPr lang="da-DK" dirty="0"/>
              <a:t>til </a:t>
            </a:r>
            <a:r>
              <a:rPr lang="da-DK" dirty="0" err="1"/>
              <a:t>BørneRiget</a:t>
            </a:r>
            <a:r>
              <a:rPr lang="da-DK" dirty="0"/>
              <a:t> og </a:t>
            </a:r>
            <a:r>
              <a:rPr lang="da-DK" dirty="0" err="1"/>
              <a:t>pit</a:t>
            </a:r>
            <a:r>
              <a:rPr lang="da-DK" dirty="0"/>
              <a:t>-stop</a:t>
            </a:r>
          </a:p>
        </p:txBody>
      </p:sp>
      <p:pic>
        <p:nvPicPr>
          <p:cNvPr id="4101" name="Picture 5" descr="http://i.imgur.com/fih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800299" y="2099802"/>
            <a:ext cx="3281483" cy="205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957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3"/>
          <p:cNvPicPr>
            <a:picLocks noChangeAspect="1"/>
          </p:cNvPicPr>
          <p:nvPr/>
        </p:nvPicPr>
        <p:blipFill>
          <a:blip r:embed="rId3">
            <a:extLst>
              <a:ext uri="{28A0092B-C50C-407E-A947-70E740481C1C}">
                <a14:useLocalDpi xmlns:a14="http://schemas.microsoft.com/office/drawing/2010/main" val="0"/>
              </a:ext>
            </a:extLst>
          </a:blip>
          <a:srcRect l="1804" t="11734" r="1318" b="20016"/>
          <a:stretch>
            <a:fillRect/>
          </a:stretch>
        </p:blipFill>
        <p:spPr bwMode="auto">
          <a:xfrm>
            <a:off x="444328" y="5709761"/>
            <a:ext cx="7223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500" r="12500"/>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181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P:\JMC\Lukkede Mapper\Nyt JMC\Konkurrencemateriale 2017\Konkurrencemateriale Fase 2\Endelig aflevering_21. juni 2017\BLÅ\3XN A_S\SIDERsomFOTOS\BLAT_LowRes-06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 t="13593" r="327" b="9589"/>
          <a:stretch/>
        </p:blipFill>
        <p:spPr bwMode="auto">
          <a:xfrm>
            <a:off x="1368000" y="1709756"/>
            <a:ext cx="7092000" cy="3857780"/>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r>
              <a:rPr lang="da-DK" dirty="0" err="1" smtClean="0"/>
              <a:t>Pit</a:t>
            </a:r>
            <a:r>
              <a:rPr lang="da-DK" dirty="0" smtClean="0"/>
              <a:t>-Stop ambulatorier / BØRNERIGET</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5</a:t>
            </a:fld>
            <a:endParaRPr lang="da-DK" dirty="0"/>
          </a:p>
        </p:txBody>
      </p:sp>
      <p:sp>
        <p:nvSpPr>
          <p:cNvPr id="5" name="Pladsholder til indhold 4"/>
          <p:cNvSpPr>
            <a:spLocks noGrp="1"/>
          </p:cNvSpPr>
          <p:nvPr>
            <p:ph sz="quarter" idx="13"/>
          </p:nvPr>
        </p:nvSpPr>
        <p:spPr>
          <a:xfrm>
            <a:off x="6300192" y="348243"/>
            <a:ext cx="2159808" cy="1361513"/>
          </a:xfrm>
        </p:spPr>
        <p:txBody>
          <a:bodyPr/>
          <a:lstStyle/>
          <a:p>
            <a:pPr marL="0" indent="0" algn="r">
              <a:buNone/>
            </a:pPr>
            <a:r>
              <a:rPr lang="da-DK" sz="1350" b="1" dirty="0" smtClean="0">
                <a:latin typeface="+mj-lt"/>
              </a:rPr>
              <a:t>Rådgiverteam</a:t>
            </a:r>
            <a:br>
              <a:rPr lang="da-DK" sz="1350" b="1" dirty="0" smtClean="0">
                <a:latin typeface="+mj-lt"/>
              </a:rPr>
            </a:br>
            <a:r>
              <a:rPr lang="da-DK" sz="1350" dirty="0" smtClean="0"/>
              <a:t>3XN </a:t>
            </a:r>
            <a:r>
              <a:rPr lang="da-DK" sz="1350" dirty="0" smtClean="0">
                <a:solidFill>
                  <a:schemeClr val="bg2">
                    <a:lumMod val="90000"/>
                  </a:schemeClr>
                </a:solidFill>
              </a:rPr>
              <a:t>(totalrådgiver)</a:t>
            </a:r>
            <a:r>
              <a:rPr lang="da-DK" sz="1350" dirty="0" smtClean="0"/>
              <a:t/>
            </a:r>
            <a:br>
              <a:rPr lang="da-DK" sz="1350" dirty="0" smtClean="0"/>
            </a:br>
            <a:r>
              <a:rPr lang="da-DK" sz="1350" dirty="0" err="1" smtClean="0"/>
              <a:t>Arkitema</a:t>
            </a:r>
            <a:r>
              <a:rPr lang="da-DK" sz="1350" dirty="0" smtClean="0"/>
              <a:t> Architects K/S</a:t>
            </a:r>
            <a:br>
              <a:rPr lang="da-DK" sz="1350" dirty="0" smtClean="0"/>
            </a:br>
            <a:r>
              <a:rPr lang="da-DK" sz="1350" dirty="0" smtClean="0"/>
              <a:t>NIRAS</a:t>
            </a:r>
            <a:br>
              <a:rPr lang="da-DK" sz="1350" dirty="0" smtClean="0"/>
            </a:br>
            <a:r>
              <a:rPr lang="da-DK" sz="1350" dirty="0" smtClean="0"/>
              <a:t>Kristine Jensens Tegnestue</a:t>
            </a:r>
            <a:br>
              <a:rPr lang="da-DK" sz="1350" dirty="0" smtClean="0"/>
            </a:br>
            <a:r>
              <a:rPr lang="da-DK" sz="1350" dirty="0" err="1" smtClean="0"/>
              <a:t>Rosan</a:t>
            </a:r>
            <a:r>
              <a:rPr lang="da-DK" sz="1350" dirty="0" smtClean="0"/>
              <a:t> Bosch</a:t>
            </a:r>
          </a:p>
        </p:txBody>
      </p:sp>
      <p:sp>
        <p:nvSpPr>
          <p:cNvPr id="19" name="Titel 1"/>
          <p:cNvSpPr txBox="1">
            <a:spLocks/>
          </p:cNvSpPr>
          <p:nvPr/>
        </p:nvSpPr>
        <p:spPr>
          <a:xfrm>
            <a:off x="1368000" y="116632"/>
            <a:ext cx="7092000" cy="72989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err="1" smtClean="0"/>
              <a:t>BørneRiget</a:t>
            </a:r>
            <a:endParaRPr lang="da-DK" dirty="0"/>
          </a:p>
        </p:txBody>
      </p:sp>
      <p:sp>
        <p:nvSpPr>
          <p:cNvPr id="21" name="Pladsholder til sidefod 2"/>
          <p:cNvSpPr txBox="1">
            <a:spLocks/>
          </p:cNvSpPr>
          <p:nvPr/>
        </p:nvSpPr>
        <p:spPr>
          <a:xfrm>
            <a:off x="5242293" y="5593672"/>
            <a:ext cx="3224211" cy="139408"/>
          </a:xfrm>
          <a:prstGeom prst="rect">
            <a:avLst/>
          </a:prstGeom>
        </p:spPr>
        <p:txBody>
          <a:bodyPr vert="horz" lIns="0" tIns="0" rIns="0" bIns="0" rtlCol="0" anchor="t" anchorCtr="0">
            <a:noAutofit/>
          </a:bodyPr>
          <a:lstStyle>
            <a:defPPr>
              <a:defRPr lang="da-DK"/>
            </a:defPPr>
            <a:lvl1pPr marL="0" algn="l" defTabSz="914400" rtl="0" eaLnBrk="1" latinLnBrk="0" hangingPunct="1">
              <a:defRPr lang="da-DK" sz="900" kern="1200" dirty="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dirty="0" smtClean="0">
                <a:solidFill>
                  <a:schemeClr val="tx1"/>
                </a:solidFill>
              </a:rPr>
              <a:t>Visualisering af sengestue i </a:t>
            </a:r>
            <a:r>
              <a:rPr lang="da-DK" dirty="0" err="1" smtClean="0">
                <a:solidFill>
                  <a:schemeClr val="tx1"/>
                </a:solidFill>
              </a:rPr>
              <a:t>BørneRiget</a:t>
            </a:r>
            <a:endParaRPr lang="da-DK" dirty="0">
              <a:solidFill>
                <a:schemeClr val="tx1"/>
              </a:solidFill>
            </a:endParaRPr>
          </a:p>
        </p:txBody>
      </p:sp>
    </p:spTree>
    <p:extLst>
      <p:ext uri="{BB962C8B-B14F-4D97-AF65-F5344CB8AC3E}">
        <p14:creationId xmlns:p14="http://schemas.microsoft.com/office/powerpoint/2010/main" val="2570429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JMC\Lukkede Mapper\Nyt JMC\Konkurrencemateriale 2017\Konkurrencemateriale Fase 2\Endelig aflevering_21. juni 2017\BLÅ\3XN A_S\SIDERsomFOTOS\BLAT_LowRes-0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977" t="7747" r="10291" b="8548"/>
          <a:stretch/>
        </p:blipFill>
        <p:spPr bwMode="auto">
          <a:xfrm>
            <a:off x="6012161" y="404665"/>
            <a:ext cx="2656006" cy="5472608"/>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a:xfrm>
            <a:off x="1371600" y="6290558"/>
            <a:ext cx="7088832" cy="567441"/>
          </a:xfrm>
        </p:spPr>
        <p:txBody>
          <a:bodyPr/>
          <a:lstStyle/>
          <a:p>
            <a:r>
              <a:rPr lang="da-DK" dirty="0" err="1"/>
              <a:t>Pit</a:t>
            </a:r>
            <a:r>
              <a:rPr lang="da-DK" dirty="0"/>
              <a:t>-Stop ambulatorier / BØRNERIGET</a:t>
            </a:r>
          </a:p>
        </p:txBody>
      </p:sp>
      <p:sp>
        <p:nvSpPr>
          <p:cNvPr id="4" name="Pladsholder til diasnummer 3"/>
          <p:cNvSpPr>
            <a:spLocks noGrp="1"/>
          </p:cNvSpPr>
          <p:nvPr>
            <p:ph type="sldNum" sz="quarter" idx="12"/>
          </p:nvPr>
        </p:nvSpPr>
        <p:spPr>
          <a:xfrm>
            <a:off x="8459788" y="6288074"/>
            <a:ext cx="684211" cy="586132"/>
          </a:xfrm>
        </p:spPr>
        <p:txBody>
          <a:bodyPr/>
          <a:lstStyle/>
          <a:p>
            <a:fld id="{667EC89C-17A0-4E64-A6D2-B825673CEEDF}" type="slidenum">
              <a:rPr lang="da-DK" smtClean="0"/>
              <a:t>6</a:t>
            </a:fld>
            <a:endParaRPr lang="da-DK" dirty="0"/>
          </a:p>
        </p:txBody>
      </p:sp>
      <p:sp>
        <p:nvSpPr>
          <p:cNvPr id="5" name="Pladsholder til indhold 4"/>
          <p:cNvSpPr>
            <a:spLocks noGrp="1"/>
          </p:cNvSpPr>
          <p:nvPr>
            <p:ph sz="quarter" idx="13"/>
          </p:nvPr>
        </p:nvSpPr>
        <p:spPr>
          <a:xfrm>
            <a:off x="1403648" y="476672"/>
            <a:ext cx="4104456" cy="5256584"/>
          </a:xfrm>
        </p:spPr>
        <p:txBody>
          <a:bodyPr/>
          <a:lstStyle/>
          <a:p>
            <a:pPr marL="0" indent="0">
              <a:buNone/>
            </a:pPr>
            <a:r>
              <a:rPr lang="da-DK" sz="2700" b="1" dirty="0" err="1" smtClean="0">
                <a:solidFill>
                  <a:srgbClr val="333333"/>
                </a:solidFill>
                <a:latin typeface="+mj-lt"/>
              </a:rPr>
              <a:t>BørneRiget</a:t>
            </a:r>
            <a:r>
              <a:rPr lang="da-DK" sz="2700" b="1" dirty="0" smtClean="0">
                <a:solidFill>
                  <a:srgbClr val="333333"/>
                </a:solidFill>
                <a:latin typeface="+mj-lt"/>
              </a:rPr>
              <a:t> </a:t>
            </a:r>
            <a:r>
              <a:rPr lang="da-DK" sz="2700" b="1" dirty="0">
                <a:solidFill>
                  <a:srgbClr val="333333"/>
                </a:solidFill>
                <a:latin typeface="+mj-lt"/>
              </a:rPr>
              <a:t>kommer til </a:t>
            </a:r>
            <a:r>
              <a:rPr lang="da-DK" sz="2700" b="1" dirty="0" smtClean="0">
                <a:solidFill>
                  <a:srgbClr val="333333"/>
                </a:solidFill>
                <a:latin typeface="+mj-lt"/>
              </a:rPr>
              <a:t/>
            </a:r>
            <a:br>
              <a:rPr lang="da-DK" sz="2700" b="1" dirty="0" smtClean="0">
                <a:solidFill>
                  <a:srgbClr val="333333"/>
                </a:solidFill>
                <a:latin typeface="+mj-lt"/>
              </a:rPr>
            </a:br>
            <a:r>
              <a:rPr lang="da-DK" sz="2700" b="1" dirty="0" smtClean="0">
                <a:solidFill>
                  <a:srgbClr val="333333"/>
                </a:solidFill>
                <a:latin typeface="+mj-lt"/>
              </a:rPr>
              <a:t>at udgøre 58.000 m</a:t>
            </a:r>
            <a:r>
              <a:rPr lang="da-DK" sz="2700" b="1" baseline="30000" dirty="0" smtClean="0">
                <a:solidFill>
                  <a:srgbClr val="333333"/>
                </a:solidFill>
                <a:latin typeface="+mj-lt"/>
              </a:rPr>
              <a:t>2</a:t>
            </a:r>
            <a:r>
              <a:rPr lang="da-DK" sz="2700" b="1" dirty="0">
                <a:solidFill>
                  <a:srgbClr val="333333"/>
                </a:solidFill>
                <a:latin typeface="+mj-lt"/>
              </a:rPr>
              <a:t/>
            </a:r>
            <a:br>
              <a:rPr lang="da-DK" sz="2700" b="1" dirty="0">
                <a:solidFill>
                  <a:srgbClr val="333333"/>
                </a:solidFill>
                <a:latin typeface="+mj-lt"/>
              </a:rPr>
            </a:br>
            <a:r>
              <a:rPr lang="da-DK" sz="2700" b="1" dirty="0" smtClean="0">
                <a:solidFill>
                  <a:srgbClr val="333333"/>
                </a:solidFill>
                <a:latin typeface="+mj-lt"/>
              </a:rPr>
              <a:t>fordelt </a:t>
            </a:r>
            <a:r>
              <a:rPr lang="da-DK" sz="2700" b="1" dirty="0">
                <a:solidFill>
                  <a:srgbClr val="333333"/>
                </a:solidFill>
                <a:latin typeface="+mj-lt"/>
              </a:rPr>
              <a:t>over </a:t>
            </a:r>
            <a:r>
              <a:rPr lang="da-DK" sz="2700" b="1" dirty="0" smtClean="0">
                <a:solidFill>
                  <a:srgbClr val="333333"/>
                </a:solidFill>
                <a:latin typeface="+mj-lt"/>
              </a:rPr>
              <a:t>8 </a:t>
            </a:r>
            <a:r>
              <a:rPr lang="da-DK" sz="2700" b="1" dirty="0">
                <a:solidFill>
                  <a:srgbClr val="333333"/>
                </a:solidFill>
                <a:latin typeface="+mj-lt"/>
              </a:rPr>
              <a:t>etager</a:t>
            </a:r>
            <a:r>
              <a:rPr lang="da-DK" sz="1400" b="1" dirty="0">
                <a:solidFill>
                  <a:srgbClr val="333333"/>
                </a:solidFill>
                <a:latin typeface="+mj-lt"/>
              </a:rPr>
              <a:t/>
            </a:r>
            <a:br>
              <a:rPr lang="da-DK" sz="1400" b="1" dirty="0">
                <a:solidFill>
                  <a:srgbClr val="333333"/>
                </a:solidFill>
                <a:latin typeface="+mj-lt"/>
              </a:rPr>
            </a:br>
            <a:r>
              <a:rPr lang="da-DK" sz="1400" dirty="0" smtClean="0">
                <a:solidFill>
                  <a:schemeClr val="accent3"/>
                </a:solidFill>
                <a:latin typeface="+mj-lt"/>
              </a:rPr>
              <a:t>Når </a:t>
            </a:r>
            <a:r>
              <a:rPr lang="da-DK" sz="1400" dirty="0">
                <a:solidFill>
                  <a:schemeClr val="accent3"/>
                </a:solidFill>
                <a:latin typeface="+mj-lt"/>
              </a:rPr>
              <a:t>hospitalet åbner i 2024 vil det </a:t>
            </a:r>
            <a:r>
              <a:rPr lang="da-DK" sz="1400" dirty="0" smtClean="0">
                <a:solidFill>
                  <a:schemeClr val="accent3"/>
                </a:solidFill>
                <a:latin typeface="+mj-lt"/>
              </a:rPr>
              <a:t>rumme</a:t>
            </a:r>
            <a:br>
              <a:rPr lang="da-DK" sz="1400" dirty="0" smtClean="0">
                <a:solidFill>
                  <a:schemeClr val="accent3"/>
                </a:solidFill>
                <a:latin typeface="+mj-lt"/>
              </a:rPr>
            </a:br>
            <a:endParaRPr lang="da-DK" sz="1400" dirty="0" smtClean="0">
              <a:solidFill>
                <a:schemeClr val="accent3"/>
              </a:solidFill>
              <a:latin typeface="+mj-lt"/>
            </a:endParaRPr>
          </a:p>
          <a:p>
            <a:pPr>
              <a:buFont typeface="Arial"/>
              <a:buChar char="•"/>
            </a:pPr>
            <a:r>
              <a:rPr lang="da-DK" sz="1400" b="1" dirty="0" smtClean="0">
                <a:solidFill>
                  <a:srgbClr val="333333"/>
                </a:solidFill>
                <a:latin typeface="+mj-lt"/>
              </a:rPr>
              <a:t>176</a:t>
            </a:r>
            <a:r>
              <a:rPr lang="da-DK" sz="1400" dirty="0" smtClean="0">
                <a:solidFill>
                  <a:srgbClr val="333333"/>
                </a:solidFill>
                <a:latin typeface="+mj-lt"/>
              </a:rPr>
              <a:t> </a:t>
            </a:r>
            <a:r>
              <a:rPr lang="da-DK" sz="1400" dirty="0">
                <a:solidFill>
                  <a:srgbClr val="333333"/>
                </a:solidFill>
                <a:latin typeface="+mj-lt"/>
              </a:rPr>
              <a:t>Senge til børn og </a:t>
            </a:r>
            <a:r>
              <a:rPr lang="da-DK" sz="1400" dirty="0" smtClean="0">
                <a:solidFill>
                  <a:srgbClr val="333333"/>
                </a:solidFill>
                <a:latin typeface="+mj-lt"/>
              </a:rPr>
              <a:t>unge</a:t>
            </a:r>
            <a:endParaRPr lang="da-DK" sz="1400" dirty="0">
              <a:solidFill>
                <a:srgbClr val="333333"/>
              </a:solidFill>
              <a:latin typeface="+mj-lt"/>
            </a:endParaRPr>
          </a:p>
          <a:p>
            <a:pPr>
              <a:buFont typeface="Arial"/>
              <a:buChar char="•"/>
            </a:pPr>
            <a:r>
              <a:rPr lang="da-DK" sz="1400" b="1" dirty="0">
                <a:solidFill>
                  <a:srgbClr val="333333"/>
                </a:solidFill>
                <a:latin typeface="+mj-lt"/>
              </a:rPr>
              <a:t>43</a:t>
            </a:r>
            <a:r>
              <a:rPr lang="da-DK" sz="1400" dirty="0">
                <a:solidFill>
                  <a:srgbClr val="333333"/>
                </a:solidFill>
                <a:latin typeface="+mj-lt"/>
              </a:rPr>
              <a:t> Senge til </a:t>
            </a:r>
            <a:r>
              <a:rPr lang="da-DK" sz="1400" dirty="0" smtClean="0">
                <a:solidFill>
                  <a:srgbClr val="333333"/>
                </a:solidFill>
                <a:latin typeface="+mj-lt"/>
              </a:rPr>
              <a:t>voksne</a:t>
            </a:r>
            <a:endParaRPr lang="da-DK" sz="1400" dirty="0">
              <a:solidFill>
                <a:srgbClr val="333333"/>
              </a:solidFill>
              <a:latin typeface="+mj-lt"/>
            </a:endParaRPr>
          </a:p>
          <a:p>
            <a:pPr>
              <a:buFont typeface="Arial"/>
              <a:buChar char="•"/>
            </a:pPr>
            <a:r>
              <a:rPr lang="da-DK" sz="1400" b="1" dirty="0">
                <a:solidFill>
                  <a:srgbClr val="333333"/>
                </a:solidFill>
                <a:latin typeface="+mj-lt"/>
              </a:rPr>
              <a:t>15</a:t>
            </a:r>
            <a:r>
              <a:rPr lang="da-DK" sz="1400" dirty="0">
                <a:solidFill>
                  <a:srgbClr val="333333"/>
                </a:solidFill>
                <a:latin typeface="+mj-lt"/>
              </a:rPr>
              <a:t> </a:t>
            </a:r>
            <a:r>
              <a:rPr lang="da-DK" sz="1400" dirty="0" smtClean="0">
                <a:solidFill>
                  <a:srgbClr val="333333"/>
                </a:solidFill>
                <a:latin typeface="+mj-lt"/>
              </a:rPr>
              <a:t>Operationsstuer</a:t>
            </a:r>
            <a:endParaRPr lang="da-DK" sz="1400" dirty="0">
              <a:solidFill>
                <a:srgbClr val="333333"/>
              </a:solidFill>
              <a:latin typeface="+mj-lt"/>
            </a:endParaRPr>
          </a:p>
          <a:p>
            <a:pPr>
              <a:buFont typeface="Arial"/>
              <a:buChar char="•"/>
            </a:pPr>
            <a:r>
              <a:rPr lang="da-DK" sz="1400" b="1" dirty="0">
                <a:solidFill>
                  <a:srgbClr val="333333"/>
                </a:solidFill>
                <a:latin typeface="+mj-lt"/>
              </a:rPr>
              <a:t>14</a:t>
            </a:r>
            <a:r>
              <a:rPr lang="da-DK" sz="1400" dirty="0">
                <a:solidFill>
                  <a:srgbClr val="333333"/>
                </a:solidFill>
                <a:latin typeface="+mj-lt"/>
              </a:rPr>
              <a:t> </a:t>
            </a:r>
            <a:r>
              <a:rPr lang="da-DK" sz="1400" dirty="0" smtClean="0">
                <a:solidFill>
                  <a:srgbClr val="333333"/>
                </a:solidFill>
                <a:latin typeface="+mj-lt"/>
              </a:rPr>
              <a:t>Fødestuer</a:t>
            </a:r>
            <a:endParaRPr lang="da-DK" sz="1400" dirty="0">
              <a:solidFill>
                <a:srgbClr val="333333"/>
              </a:solidFill>
              <a:latin typeface="+mj-lt"/>
            </a:endParaRPr>
          </a:p>
          <a:p>
            <a:pPr>
              <a:buFont typeface="Arial"/>
              <a:buChar char="•"/>
            </a:pPr>
            <a:r>
              <a:rPr lang="da-DK" sz="1400" b="1" dirty="0">
                <a:solidFill>
                  <a:srgbClr val="333333"/>
                </a:solidFill>
                <a:latin typeface="+mj-lt"/>
              </a:rPr>
              <a:t>50</a:t>
            </a:r>
            <a:r>
              <a:rPr lang="da-DK" sz="1400" dirty="0">
                <a:solidFill>
                  <a:srgbClr val="333333"/>
                </a:solidFill>
                <a:latin typeface="+mj-lt"/>
              </a:rPr>
              <a:t> </a:t>
            </a:r>
            <a:r>
              <a:rPr lang="da-DK" sz="1400" dirty="0" smtClean="0">
                <a:solidFill>
                  <a:srgbClr val="333333"/>
                </a:solidFill>
                <a:latin typeface="+mj-lt"/>
              </a:rPr>
              <a:t>Opvågningspladser</a:t>
            </a:r>
            <a:endParaRPr lang="da-DK" sz="1400" dirty="0">
              <a:solidFill>
                <a:srgbClr val="333333"/>
              </a:solidFill>
              <a:latin typeface="+mj-lt"/>
            </a:endParaRPr>
          </a:p>
          <a:p>
            <a:pPr>
              <a:buFont typeface="Arial"/>
              <a:buChar char="•"/>
            </a:pPr>
            <a:r>
              <a:rPr lang="da-DK" sz="1400" b="1" dirty="0">
                <a:solidFill>
                  <a:srgbClr val="333333"/>
                </a:solidFill>
                <a:latin typeface="+mj-lt"/>
              </a:rPr>
              <a:t>18</a:t>
            </a:r>
            <a:r>
              <a:rPr lang="da-DK" sz="1400" dirty="0">
                <a:solidFill>
                  <a:srgbClr val="333333"/>
                </a:solidFill>
                <a:latin typeface="+mj-lt"/>
              </a:rPr>
              <a:t> Daghospitalspladser til børn og </a:t>
            </a:r>
            <a:r>
              <a:rPr lang="da-DK" sz="1400" dirty="0" smtClean="0">
                <a:solidFill>
                  <a:srgbClr val="333333"/>
                </a:solidFill>
                <a:latin typeface="+mj-lt"/>
              </a:rPr>
              <a:t>unge</a:t>
            </a:r>
            <a:endParaRPr lang="da-DK" sz="1400" dirty="0">
              <a:solidFill>
                <a:srgbClr val="333333"/>
              </a:solidFill>
              <a:latin typeface="+mj-lt"/>
            </a:endParaRPr>
          </a:p>
          <a:p>
            <a:pPr>
              <a:buFont typeface="Arial"/>
              <a:buChar char="•"/>
            </a:pPr>
            <a:r>
              <a:rPr lang="da-DK" sz="1400" b="1" dirty="0">
                <a:solidFill>
                  <a:srgbClr val="333333"/>
                </a:solidFill>
                <a:latin typeface="+mj-lt"/>
              </a:rPr>
              <a:t>57</a:t>
            </a:r>
            <a:r>
              <a:rPr lang="da-DK" sz="1400" dirty="0">
                <a:solidFill>
                  <a:srgbClr val="333333"/>
                </a:solidFill>
                <a:latin typeface="+mj-lt"/>
              </a:rPr>
              <a:t> Ambulatorierum til børn og </a:t>
            </a:r>
            <a:r>
              <a:rPr lang="da-DK" sz="1400" dirty="0" smtClean="0">
                <a:solidFill>
                  <a:srgbClr val="333333"/>
                </a:solidFill>
                <a:latin typeface="+mj-lt"/>
              </a:rPr>
              <a:t>unge</a:t>
            </a:r>
            <a:endParaRPr lang="da-DK" sz="1400" dirty="0">
              <a:solidFill>
                <a:srgbClr val="333333"/>
              </a:solidFill>
              <a:latin typeface="+mj-lt"/>
            </a:endParaRPr>
          </a:p>
          <a:p>
            <a:pPr>
              <a:buFont typeface="Arial"/>
              <a:buChar char="•"/>
            </a:pPr>
            <a:r>
              <a:rPr lang="da-DK" sz="1400" b="1" dirty="0">
                <a:solidFill>
                  <a:srgbClr val="333333"/>
                </a:solidFill>
                <a:latin typeface="+mj-lt"/>
              </a:rPr>
              <a:t>30</a:t>
            </a:r>
            <a:r>
              <a:rPr lang="da-DK" sz="1400" dirty="0">
                <a:solidFill>
                  <a:srgbClr val="333333"/>
                </a:solidFill>
                <a:latin typeface="+mj-lt"/>
              </a:rPr>
              <a:t> Ambulatorierum til </a:t>
            </a:r>
            <a:r>
              <a:rPr lang="da-DK" sz="1400" dirty="0" smtClean="0">
                <a:solidFill>
                  <a:srgbClr val="333333"/>
                </a:solidFill>
                <a:latin typeface="+mj-lt"/>
              </a:rPr>
              <a:t>voksne</a:t>
            </a:r>
            <a:endParaRPr lang="da-DK" sz="1400" dirty="0">
              <a:solidFill>
                <a:srgbClr val="333333"/>
              </a:solidFill>
              <a:latin typeface="+mj-lt"/>
            </a:endParaRPr>
          </a:p>
          <a:p>
            <a:pPr>
              <a:buFont typeface="Arial"/>
              <a:buChar char="•"/>
            </a:pPr>
            <a:r>
              <a:rPr lang="da-DK" sz="1400" b="1" dirty="0">
                <a:solidFill>
                  <a:srgbClr val="333333"/>
                </a:solidFill>
                <a:latin typeface="+mj-lt"/>
              </a:rPr>
              <a:t>1</a:t>
            </a:r>
            <a:r>
              <a:rPr lang="da-DK" sz="1400" dirty="0">
                <a:solidFill>
                  <a:srgbClr val="333333"/>
                </a:solidFill>
                <a:latin typeface="+mj-lt"/>
              </a:rPr>
              <a:t> </a:t>
            </a:r>
            <a:r>
              <a:rPr lang="da-DK" sz="1400" dirty="0" smtClean="0">
                <a:solidFill>
                  <a:srgbClr val="333333"/>
                </a:solidFill>
                <a:latin typeface="+mj-lt"/>
              </a:rPr>
              <a:t>Samlet almen </a:t>
            </a:r>
            <a:r>
              <a:rPr lang="da-DK" sz="1400" dirty="0">
                <a:solidFill>
                  <a:srgbClr val="333333"/>
                </a:solidFill>
                <a:latin typeface="+mj-lt"/>
              </a:rPr>
              <a:t>og nuklear diagnostisk enhed</a:t>
            </a:r>
          </a:p>
          <a:p>
            <a:endParaRPr lang="da-DK" sz="1400" dirty="0">
              <a:latin typeface="+mj-lt"/>
            </a:endParaRPr>
          </a:p>
        </p:txBody>
      </p:sp>
    </p:spTree>
    <p:extLst>
      <p:ext uri="{BB962C8B-B14F-4D97-AF65-F5344CB8AC3E}">
        <p14:creationId xmlns:p14="http://schemas.microsoft.com/office/powerpoint/2010/main" val="68927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txBox="1">
            <a:spLocks/>
          </p:cNvSpPr>
          <p:nvPr/>
        </p:nvSpPr>
        <p:spPr>
          <a:xfrm>
            <a:off x="1368001" y="1965438"/>
            <a:ext cx="3960000"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7 faglige arbejdsgrupper </a:t>
            </a:r>
            <a:endParaRPr lang="da-DK" sz="1350" dirty="0">
              <a:solidFill>
                <a:srgbClr val="333333"/>
              </a:solidFill>
            </a:endParaRPr>
          </a:p>
        </p:txBody>
      </p:sp>
      <p:sp>
        <p:nvSpPr>
          <p:cNvPr id="11" name="Content Placeholder 7"/>
          <p:cNvSpPr txBox="1">
            <a:spLocks/>
          </p:cNvSpPr>
          <p:nvPr/>
        </p:nvSpPr>
        <p:spPr>
          <a:xfrm>
            <a:off x="1368001" y="2927266"/>
            <a:ext cx="3960000"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Deltagelse i international hospitalskonference  </a:t>
            </a:r>
            <a:endParaRPr lang="da-DK" sz="1350" dirty="0">
              <a:solidFill>
                <a:srgbClr val="333333"/>
              </a:solidFill>
            </a:endParaRPr>
          </a:p>
        </p:txBody>
      </p:sp>
      <p:sp>
        <p:nvSpPr>
          <p:cNvPr id="12" name="Content Placeholder 7"/>
          <p:cNvSpPr txBox="1">
            <a:spLocks/>
          </p:cNvSpPr>
          <p:nvPr/>
        </p:nvSpPr>
        <p:spPr>
          <a:xfrm>
            <a:off x="1368005" y="3408180"/>
            <a:ext cx="3960000"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Besøg på alle danske </a:t>
            </a:r>
            <a:r>
              <a:rPr lang="da-DK" sz="1350" dirty="0">
                <a:solidFill>
                  <a:srgbClr val="333333"/>
                </a:solidFill>
              </a:rPr>
              <a:t>hospitalsbyggerier</a:t>
            </a:r>
          </a:p>
        </p:txBody>
      </p:sp>
      <p:sp>
        <p:nvSpPr>
          <p:cNvPr id="14" name="Content Placeholder 7"/>
          <p:cNvSpPr txBox="1">
            <a:spLocks/>
          </p:cNvSpPr>
          <p:nvPr/>
        </p:nvSpPr>
        <p:spPr>
          <a:xfrm>
            <a:off x="1368005" y="4370008"/>
            <a:ext cx="3960000"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Camps om patientforløb og byggeri</a:t>
            </a:r>
            <a:endParaRPr lang="da-DK" sz="1350" dirty="0">
              <a:solidFill>
                <a:srgbClr val="333333"/>
              </a:solidFill>
            </a:endParaRPr>
          </a:p>
        </p:txBody>
      </p:sp>
      <p:sp>
        <p:nvSpPr>
          <p:cNvPr id="15" name="Content Placeholder 7"/>
          <p:cNvSpPr txBox="1">
            <a:spLocks/>
          </p:cNvSpPr>
          <p:nvPr/>
        </p:nvSpPr>
        <p:spPr>
          <a:xfrm>
            <a:off x="1368005" y="3889094"/>
            <a:ext cx="3960000"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Design af fremtidens brugeroplevelse </a:t>
            </a:r>
            <a:endParaRPr lang="da-DK" sz="1350" dirty="0">
              <a:solidFill>
                <a:srgbClr val="333333"/>
              </a:solidFill>
            </a:endParaRPr>
          </a:p>
        </p:txBody>
      </p:sp>
      <p:sp>
        <p:nvSpPr>
          <p:cNvPr id="9" name="Content Placeholder 7"/>
          <p:cNvSpPr txBox="1">
            <a:spLocks/>
          </p:cNvSpPr>
          <p:nvPr/>
        </p:nvSpPr>
        <p:spPr>
          <a:xfrm>
            <a:off x="1368001" y="2446352"/>
            <a:ext cx="3960000"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21 studieture til mor-barn hospitaler i udlandet </a:t>
            </a:r>
            <a:endParaRPr lang="da-DK" sz="1350" dirty="0">
              <a:solidFill>
                <a:srgbClr val="333333"/>
              </a:solidFill>
            </a:endParaRPr>
          </a:p>
        </p:txBody>
      </p:sp>
      <p:sp>
        <p:nvSpPr>
          <p:cNvPr id="10" name="Content Placeholder 7"/>
          <p:cNvSpPr txBox="1">
            <a:spLocks/>
          </p:cNvSpPr>
          <p:nvPr/>
        </p:nvSpPr>
        <p:spPr>
          <a:xfrm>
            <a:off x="1368001" y="1484524"/>
            <a:ext cx="3960000" cy="396000"/>
          </a:xfrm>
          <a:prstGeom prst="rect">
            <a:avLst/>
          </a:prstGeom>
          <a:solidFill>
            <a:schemeClr val="accent1"/>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b="1" dirty="0" smtClean="0">
                <a:solidFill>
                  <a:schemeClr val="bg1"/>
                </a:solidFill>
              </a:rPr>
              <a:t>Kortlægning af 100 patientforløb</a:t>
            </a:r>
          </a:p>
        </p:txBody>
      </p:sp>
      <p:sp>
        <p:nvSpPr>
          <p:cNvPr id="13" name="Content Placeholder 7"/>
          <p:cNvSpPr txBox="1">
            <a:spLocks/>
          </p:cNvSpPr>
          <p:nvPr/>
        </p:nvSpPr>
        <p:spPr>
          <a:xfrm>
            <a:off x="1368001" y="4850920"/>
            <a:ext cx="3960000"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Screening af fremtidens sundhedsteknologi</a:t>
            </a:r>
            <a:endParaRPr lang="da-DK" sz="1350" dirty="0" smtClean="0">
              <a:solidFill>
                <a:srgbClr val="404040"/>
              </a:solidFill>
            </a:endParaRPr>
          </a:p>
        </p:txBody>
      </p:sp>
      <p:sp>
        <p:nvSpPr>
          <p:cNvPr id="28" name="Titel 1"/>
          <p:cNvSpPr txBox="1">
            <a:spLocks/>
          </p:cNvSpPr>
          <p:nvPr/>
        </p:nvSpPr>
        <p:spPr>
          <a:xfrm>
            <a:off x="1368000" y="260648"/>
            <a:ext cx="7092000" cy="72989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a:t>Hvad har vi gjort for at definere verdens bedste hospital til børn, unge og fødende?</a:t>
            </a:r>
          </a:p>
        </p:txBody>
      </p:sp>
      <p:sp>
        <p:nvSpPr>
          <p:cNvPr id="29" name="Pladsholder til sidefod 2"/>
          <p:cNvSpPr>
            <a:spLocks noGrp="1"/>
          </p:cNvSpPr>
          <p:nvPr>
            <p:ph type="ftr" sz="quarter" idx="11"/>
          </p:nvPr>
        </p:nvSpPr>
        <p:spPr>
          <a:xfrm>
            <a:off x="1371600" y="6290558"/>
            <a:ext cx="7088832" cy="567441"/>
          </a:xfrm>
        </p:spPr>
        <p:txBody>
          <a:bodyPr/>
          <a:lstStyle/>
          <a:p>
            <a:r>
              <a:rPr lang="da-DK" dirty="0" err="1"/>
              <a:t>Pit</a:t>
            </a:r>
            <a:r>
              <a:rPr lang="da-DK" dirty="0"/>
              <a:t>-Stop ambulatorier / </a:t>
            </a:r>
            <a:r>
              <a:rPr lang="da-DK" dirty="0" smtClean="0"/>
              <a:t>BØRNERIGET</a:t>
            </a:r>
            <a:endParaRPr lang="da-DK" dirty="0"/>
          </a:p>
        </p:txBody>
      </p:sp>
      <p:sp>
        <p:nvSpPr>
          <p:cNvPr id="30" name="Pladsholder til diasnummer 3"/>
          <p:cNvSpPr txBox="1">
            <a:spLocks/>
          </p:cNvSpPr>
          <p:nvPr/>
        </p:nvSpPr>
        <p:spPr>
          <a:xfrm>
            <a:off x="8459788" y="6288074"/>
            <a:ext cx="684211" cy="58613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67EC89C-17A0-4E64-A6D2-B825673CEEDF}" type="slidenum">
              <a:rPr lang="da-DK" sz="900" b="1">
                <a:solidFill>
                  <a:schemeClr val="bg1"/>
                </a:solidFill>
              </a:rPr>
              <a:pPr algn="ctr"/>
              <a:t>7</a:t>
            </a:fld>
            <a:endParaRPr lang="da-DK" sz="900" b="1" dirty="0">
              <a:solidFill>
                <a:schemeClr val="bg1"/>
              </a:solidFill>
            </a:endParaRPr>
          </a:p>
        </p:txBody>
      </p:sp>
      <p:pic>
        <p:nvPicPr>
          <p:cNvPr id="31" name="Picture 2" descr="P:\JMC\Lukkede Mapper\Nyt JMC\Konkurrencemateriale 2017\Konkurrencemateriale Fase 2\Endelig aflevering_21. juni 2017\BLÅ\3XN A_S\SIDERsomFOTOS\BLAT_LowRes-0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538" t="8055" r="4135" b="9855"/>
          <a:stretch/>
        </p:blipFill>
        <p:spPr bwMode="auto">
          <a:xfrm>
            <a:off x="5422298" y="1484524"/>
            <a:ext cx="2678094" cy="376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20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81" y="980731"/>
            <a:ext cx="7203785" cy="482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ladsholder til sidefod 2"/>
          <p:cNvSpPr>
            <a:spLocks noGrp="1"/>
          </p:cNvSpPr>
          <p:nvPr>
            <p:ph type="ftr" sz="quarter" idx="11"/>
          </p:nvPr>
        </p:nvSpPr>
        <p:spPr>
          <a:xfrm>
            <a:off x="1371600" y="6290558"/>
            <a:ext cx="7088832" cy="567441"/>
          </a:xfrm>
        </p:spPr>
        <p:txBody>
          <a:bodyPr/>
          <a:lstStyle/>
          <a:p>
            <a:r>
              <a:rPr lang="da-DK" dirty="0" err="1"/>
              <a:t>Pit</a:t>
            </a:r>
            <a:r>
              <a:rPr lang="da-DK" dirty="0"/>
              <a:t>-Stop ambulatorier / </a:t>
            </a:r>
            <a:r>
              <a:rPr lang="da-DK" dirty="0" smtClean="0"/>
              <a:t>PATIENTFORLØB</a:t>
            </a:r>
            <a:endParaRPr lang="da-DK" dirty="0"/>
          </a:p>
        </p:txBody>
      </p:sp>
      <p:sp>
        <p:nvSpPr>
          <p:cNvPr id="7" name="Pladsholder til diasnummer 3"/>
          <p:cNvSpPr txBox="1">
            <a:spLocks/>
          </p:cNvSpPr>
          <p:nvPr/>
        </p:nvSpPr>
        <p:spPr>
          <a:xfrm>
            <a:off x="8459788" y="6288074"/>
            <a:ext cx="684211" cy="58613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67EC89C-17A0-4E64-A6D2-B825673CEEDF}" type="slidenum">
              <a:rPr lang="da-DK" sz="900" b="1">
                <a:solidFill>
                  <a:schemeClr val="bg1"/>
                </a:solidFill>
              </a:rPr>
              <a:pPr algn="ctr"/>
              <a:t>8</a:t>
            </a:fld>
            <a:endParaRPr lang="da-DK" sz="900" b="1" dirty="0">
              <a:solidFill>
                <a:schemeClr val="bg1"/>
              </a:solidFill>
            </a:endParaRPr>
          </a:p>
        </p:txBody>
      </p:sp>
      <p:sp>
        <p:nvSpPr>
          <p:cNvPr id="8" name="Titel 1"/>
          <p:cNvSpPr txBox="1">
            <a:spLocks/>
          </p:cNvSpPr>
          <p:nvPr/>
        </p:nvSpPr>
        <p:spPr>
          <a:xfrm>
            <a:off x="1367788" y="0"/>
            <a:ext cx="7092000" cy="729899"/>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a:t>Kortlægning af patientens rejse</a:t>
            </a:r>
          </a:p>
        </p:txBody>
      </p:sp>
    </p:spTree>
    <p:extLst>
      <p:ext uri="{BB962C8B-B14F-4D97-AF65-F5344CB8AC3E}">
        <p14:creationId xmlns:p14="http://schemas.microsoft.com/office/powerpoint/2010/main" val="871817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dirty="0" err="1" smtClean="0"/>
              <a:t>Pit</a:t>
            </a:r>
            <a:r>
              <a:rPr lang="da-DK" dirty="0" smtClean="0"/>
              <a:t>-Stop ambulatorier / PROGRAM</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9</a:t>
            </a:fld>
            <a:endParaRPr lang="da-DK" dirty="0"/>
          </a:p>
        </p:txBody>
      </p:sp>
      <p:sp>
        <p:nvSpPr>
          <p:cNvPr id="19" name="Titel 1"/>
          <p:cNvSpPr txBox="1">
            <a:spLocks/>
          </p:cNvSpPr>
          <p:nvPr/>
        </p:nvSpPr>
        <p:spPr>
          <a:xfrm>
            <a:off x="1368000" y="493219"/>
            <a:ext cx="7092000" cy="729899"/>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a:lstStyle>
          <a:p>
            <a:r>
              <a:rPr lang="da-DK" dirty="0" smtClean="0"/>
              <a:t>Erfaringer fra brug af data</a:t>
            </a:r>
            <a:br>
              <a:rPr lang="da-DK" dirty="0" smtClean="0"/>
            </a:br>
            <a:r>
              <a:rPr lang="da-DK" sz="2025" b="0" dirty="0" smtClean="0">
                <a:solidFill>
                  <a:schemeClr val="accent3"/>
                </a:solidFill>
              </a:rPr>
              <a:t>(Christian Michel Sørup)</a:t>
            </a:r>
          </a:p>
        </p:txBody>
      </p:sp>
      <p:sp>
        <p:nvSpPr>
          <p:cNvPr id="24" name="Content Placeholder 7"/>
          <p:cNvSpPr txBox="1">
            <a:spLocks/>
          </p:cNvSpPr>
          <p:nvPr/>
        </p:nvSpPr>
        <p:spPr>
          <a:xfrm>
            <a:off x="1368000" y="1965438"/>
            <a:ext cx="4932191" cy="396000"/>
          </a:xfrm>
          <a:prstGeom prst="rect">
            <a:avLst/>
          </a:prstGeom>
          <a:solidFill>
            <a:schemeClr val="accent6">
              <a:lumMod val="75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b="1">
                <a:solidFill>
                  <a:srgbClr val="404040"/>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smtClean="0">
                <a:solidFill>
                  <a:schemeClr val="bg1"/>
                </a:solidFill>
              </a:rPr>
              <a:t>Erfaringer </a:t>
            </a:r>
            <a:r>
              <a:rPr lang="da-DK" dirty="0">
                <a:solidFill>
                  <a:schemeClr val="bg1"/>
                </a:solidFill>
              </a:rPr>
              <a:t>fra brug af data </a:t>
            </a:r>
          </a:p>
        </p:txBody>
      </p:sp>
      <p:sp>
        <p:nvSpPr>
          <p:cNvPr id="25" name="Content Placeholder 7"/>
          <p:cNvSpPr txBox="1">
            <a:spLocks/>
          </p:cNvSpPr>
          <p:nvPr/>
        </p:nvSpPr>
        <p:spPr>
          <a:xfrm>
            <a:off x="1368000" y="2927266"/>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a:solidFill>
                  <a:srgbClr val="333333"/>
                </a:solidFill>
              </a:rPr>
              <a:t>Modeller</a:t>
            </a:r>
          </a:p>
        </p:txBody>
      </p:sp>
      <p:sp>
        <p:nvSpPr>
          <p:cNvPr id="26" name="Content Placeholder 7"/>
          <p:cNvSpPr txBox="1">
            <a:spLocks/>
          </p:cNvSpPr>
          <p:nvPr/>
        </p:nvSpPr>
        <p:spPr>
          <a:xfrm>
            <a:off x="1368004" y="3408180"/>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En </a:t>
            </a:r>
            <a:r>
              <a:rPr lang="da-DK" sz="1350" dirty="0">
                <a:solidFill>
                  <a:srgbClr val="333333"/>
                </a:solidFill>
              </a:rPr>
              <a:t>kritisk tilgang og spørgsmål </a:t>
            </a:r>
          </a:p>
        </p:txBody>
      </p:sp>
      <p:sp>
        <p:nvSpPr>
          <p:cNvPr id="27" name="Content Placeholder 7"/>
          <p:cNvSpPr txBox="1">
            <a:spLocks/>
          </p:cNvSpPr>
          <p:nvPr/>
        </p:nvSpPr>
        <p:spPr>
          <a:xfrm>
            <a:off x="1368004" y="4370008"/>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Afrunding</a:t>
            </a:r>
            <a:endParaRPr lang="da-DK" sz="1350" dirty="0">
              <a:solidFill>
                <a:srgbClr val="333333"/>
              </a:solidFill>
            </a:endParaRPr>
          </a:p>
        </p:txBody>
      </p:sp>
      <p:sp>
        <p:nvSpPr>
          <p:cNvPr id="28" name="Content Placeholder 7"/>
          <p:cNvSpPr txBox="1">
            <a:spLocks/>
          </p:cNvSpPr>
          <p:nvPr/>
        </p:nvSpPr>
        <p:spPr>
          <a:xfrm>
            <a:off x="1368004" y="3889094"/>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Dialog </a:t>
            </a:r>
            <a:r>
              <a:rPr lang="da-DK" sz="1350" dirty="0">
                <a:solidFill>
                  <a:srgbClr val="333333"/>
                </a:solidFill>
              </a:rPr>
              <a:t>med salen </a:t>
            </a:r>
          </a:p>
        </p:txBody>
      </p:sp>
      <p:sp>
        <p:nvSpPr>
          <p:cNvPr id="29" name="Content Placeholder 7"/>
          <p:cNvSpPr txBox="1">
            <a:spLocks/>
          </p:cNvSpPr>
          <p:nvPr/>
        </p:nvSpPr>
        <p:spPr>
          <a:xfrm>
            <a:off x="1368000" y="2446352"/>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350" dirty="0" smtClean="0">
                <a:solidFill>
                  <a:srgbClr val="333333"/>
                </a:solidFill>
              </a:rPr>
              <a:t>Erfaringsindsamling</a:t>
            </a:r>
            <a:endParaRPr lang="da-DK" sz="1350" dirty="0">
              <a:solidFill>
                <a:srgbClr val="333333"/>
              </a:solidFill>
            </a:endParaRPr>
          </a:p>
        </p:txBody>
      </p:sp>
      <p:sp>
        <p:nvSpPr>
          <p:cNvPr id="30" name="Content Placeholder 7"/>
          <p:cNvSpPr txBox="1">
            <a:spLocks/>
          </p:cNvSpPr>
          <p:nvPr/>
        </p:nvSpPr>
        <p:spPr>
          <a:xfrm>
            <a:off x="1368000" y="1484524"/>
            <a:ext cx="4932191" cy="396000"/>
          </a:xfrm>
          <a:prstGeom prst="rect">
            <a:avLst/>
          </a:prstGeom>
          <a:solidFill>
            <a:schemeClr val="accent3">
              <a:lumMod val="20000"/>
              <a:lumOff val="80000"/>
            </a:schemeClr>
          </a:solidFill>
        </p:spPr>
        <p:txBody>
          <a:bodyPr vert="horz" wrap="square" lIns="72000" tIns="72000" rIns="72000" bIns="72000" rtlCol="0" anchor="ctr">
            <a:noAutofit/>
          </a:bodyPr>
          <a:lstStyle>
            <a:defPPr>
              <a:defRPr lang="da-DK"/>
            </a:defPPr>
            <a:lvl1pPr indent="0">
              <a:spcBef>
                <a:spcPts val="600"/>
              </a:spcBef>
              <a:buFont typeface="Arial" pitchFamily="34" charset="0"/>
              <a:buNone/>
              <a:defRPr sz="1350">
                <a:solidFill>
                  <a:srgbClr val="333333"/>
                </a:solidFill>
                <a:latin typeface="Arial" pitchFamily="34" charset="0"/>
                <a:cs typeface="Arial" pitchFamily="34" charset="0"/>
              </a:defRPr>
            </a:lvl1pPr>
            <a:lvl2pPr marL="144000" indent="-144000">
              <a:spcBef>
                <a:spcPts val="600"/>
              </a:spcBef>
              <a:buClr>
                <a:schemeClr val="tx1"/>
              </a:buClr>
              <a:buFont typeface="Arial" pitchFamily="34" charset="0"/>
              <a:buChar char="•"/>
              <a:defRPr baseline="0">
                <a:latin typeface="Arial" pitchFamily="34" charset="0"/>
                <a:cs typeface="Arial" pitchFamily="34" charset="0"/>
              </a:defRPr>
            </a:lvl2pPr>
            <a:lvl3pPr marL="288000" indent="-144000">
              <a:spcBef>
                <a:spcPts val="600"/>
              </a:spcBef>
              <a:buClr>
                <a:schemeClr val="tx1"/>
              </a:buClr>
              <a:buFont typeface="Arial" pitchFamily="34" charset="0"/>
              <a:buChar char="–"/>
              <a:defRPr>
                <a:latin typeface="Arial" pitchFamily="34" charset="0"/>
                <a:cs typeface="Arial" pitchFamily="34" charset="0"/>
              </a:defRPr>
            </a:lvl3pPr>
            <a:lvl4pPr marL="432000" indent="-144000">
              <a:spcBef>
                <a:spcPts val="600"/>
              </a:spcBef>
              <a:buClr>
                <a:schemeClr val="tx1"/>
              </a:buClr>
              <a:buFont typeface="Arial" pitchFamily="34" charset="0"/>
              <a:buChar char="»"/>
              <a:tabLst/>
              <a:defRPr>
                <a:latin typeface="Arial" pitchFamily="34" charset="0"/>
                <a:cs typeface="Arial" pitchFamily="34" charset="0"/>
              </a:defRPr>
            </a:lvl4pPr>
            <a:lvl5pPr marL="576000" indent="-180000">
              <a:spcBef>
                <a:spcPts val="600"/>
              </a:spcBef>
              <a:buClr>
                <a:schemeClr val="tx1"/>
              </a:buClr>
              <a:buFont typeface="Arial" pitchFamily="34" charset="0"/>
              <a:buChar char="·"/>
              <a:defRPr>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da-DK" dirty="0" smtClean="0"/>
              <a:t>Introduktion </a:t>
            </a:r>
            <a:r>
              <a:rPr lang="da-DK" dirty="0"/>
              <a:t>til </a:t>
            </a:r>
            <a:r>
              <a:rPr lang="da-DK" dirty="0" err="1"/>
              <a:t>BørneRiget</a:t>
            </a:r>
            <a:r>
              <a:rPr lang="da-DK" dirty="0"/>
              <a:t> og </a:t>
            </a:r>
            <a:r>
              <a:rPr lang="da-DK" dirty="0" err="1"/>
              <a:t>pit</a:t>
            </a:r>
            <a:r>
              <a:rPr lang="da-DK" dirty="0"/>
              <a:t>-stop</a:t>
            </a:r>
          </a:p>
        </p:txBody>
      </p:sp>
      <p:pic>
        <p:nvPicPr>
          <p:cNvPr id="4101" name="Picture 5" descr="http://i.imgur.com/fih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800299" y="2099802"/>
            <a:ext cx="3281483" cy="205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835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GION H Hospital PowerPoint Skabelon_DKfinal">
  <a:themeElements>
    <a:clrScheme name="REGION H Hospital">
      <a:dk1>
        <a:srgbClr val="333333"/>
      </a:dk1>
      <a:lt1>
        <a:srgbClr val="FFFFFF"/>
      </a:lt1>
      <a:dk2>
        <a:srgbClr val="575757"/>
      </a:dk2>
      <a:lt2>
        <a:srgbClr val="CCEBFA"/>
      </a:lt2>
      <a:accent1>
        <a:srgbClr val="99D7F6"/>
      </a:accent1>
      <a:accent2>
        <a:srgbClr val="333333"/>
      </a:accent2>
      <a:accent3>
        <a:srgbClr val="4DB9EF"/>
      </a:accent3>
      <a:accent4>
        <a:srgbClr val="666666"/>
      </a:accent4>
      <a:accent5>
        <a:srgbClr val="19A5EA"/>
      </a:accent5>
      <a:accent6>
        <a:srgbClr val="999999"/>
      </a:accent6>
      <a:hlink>
        <a:srgbClr val="0086CC"/>
      </a:hlink>
      <a:folHlink>
        <a:srgbClr val="808080"/>
      </a:folHlink>
    </a:clrScheme>
    <a:fontScheme name="RegionH">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REGION H PowerPoint Skabelon_DK.potx" id="{26986A75-4BB5-4C20-9DD6-E823FDD01161}" vid="{1F3D9A04-036F-41B4-8EF4-D6B3C5EA408C}"/>
    </a:ext>
  </a:extLst>
</a:theme>
</file>

<file path=ppt/theme/theme2.xml><?xml version="1.0" encoding="utf-8"?>
<a:theme xmlns:a="http://schemas.openxmlformats.org/drawingml/2006/main" name="2_Rigshospitalet">
  <a:themeElements>
    <a:clrScheme name="REGION H Hospital">
      <a:dk1>
        <a:srgbClr val="333333"/>
      </a:dk1>
      <a:lt1>
        <a:srgbClr val="FFFFFF"/>
      </a:lt1>
      <a:dk2>
        <a:srgbClr val="575757"/>
      </a:dk2>
      <a:lt2>
        <a:srgbClr val="CCEBFA"/>
      </a:lt2>
      <a:accent1>
        <a:srgbClr val="99D7F6"/>
      </a:accent1>
      <a:accent2>
        <a:srgbClr val="333333"/>
      </a:accent2>
      <a:accent3>
        <a:srgbClr val="4DB9EF"/>
      </a:accent3>
      <a:accent4>
        <a:srgbClr val="666666"/>
      </a:accent4>
      <a:accent5>
        <a:srgbClr val="19A5EA"/>
      </a:accent5>
      <a:accent6>
        <a:srgbClr val="999999"/>
      </a:accent6>
      <a:hlink>
        <a:srgbClr val="0086CC"/>
      </a:hlink>
      <a:folHlink>
        <a:srgbClr val="808080"/>
      </a:folHlink>
    </a:clrScheme>
    <a:fontScheme name="RegionH">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REGION H PowerPoint Skabelon_DK.potx" id="{26986A75-4BB5-4C20-9DD6-E823FDD01161}" vid="{1F3D9A04-036F-41B4-8EF4-D6B3C5EA408C}"/>
    </a:ext>
  </a:extLst>
</a:theme>
</file>

<file path=ppt/theme/theme3.xml><?xml version="1.0" encoding="utf-8"?>
<a:theme xmlns:a="http://schemas.openxmlformats.org/drawingml/2006/main" name="Rigshospitalet">
  <a:themeElements>
    <a:clrScheme name="REGION H Hospital">
      <a:dk1>
        <a:srgbClr val="333333"/>
      </a:dk1>
      <a:lt1>
        <a:srgbClr val="FFFFFF"/>
      </a:lt1>
      <a:dk2>
        <a:srgbClr val="575757"/>
      </a:dk2>
      <a:lt2>
        <a:srgbClr val="CCEBFA"/>
      </a:lt2>
      <a:accent1>
        <a:srgbClr val="99D7F6"/>
      </a:accent1>
      <a:accent2>
        <a:srgbClr val="333333"/>
      </a:accent2>
      <a:accent3>
        <a:srgbClr val="4DB9EF"/>
      </a:accent3>
      <a:accent4>
        <a:srgbClr val="666666"/>
      </a:accent4>
      <a:accent5>
        <a:srgbClr val="19A5EA"/>
      </a:accent5>
      <a:accent6>
        <a:srgbClr val="999999"/>
      </a:accent6>
      <a:hlink>
        <a:srgbClr val="0086CC"/>
      </a:hlink>
      <a:folHlink>
        <a:srgbClr val="808080"/>
      </a:folHlink>
    </a:clrScheme>
    <a:fontScheme name="RegionH">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REGION H PowerPoint Skabelon_DK.potx" id="{26986A75-4BB5-4C20-9DD6-E823FDD01161}" vid="{1F3D9A04-036F-41B4-8EF4-D6B3C5EA408C}"/>
    </a:ext>
  </a:extLst>
</a:theme>
</file>

<file path=ppt/theme/theme4.xml><?xml version="1.0" encoding="utf-8"?>
<a:theme xmlns:a="http://schemas.openxmlformats.org/drawingml/2006/main" name="1_Rigshospitalet">
  <a:themeElements>
    <a:clrScheme name="REGION H Hospital">
      <a:dk1>
        <a:srgbClr val="333333"/>
      </a:dk1>
      <a:lt1>
        <a:srgbClr val="FFFFFF"/>
      </a:lt1>
      <a:dk2>
        <a:srgbClr val="575757"/>
      </a:dk2>
      <a:lt2>
        <a:srgbClr val="CCEBFA"/>
      </a:lt2>
      <a:accent1>
        <a:srgbClr val="99D7F6"/>
      </a:accent1>
      <a:accent2>
        <a:srgbClr val="333333"/>
      </a:accent2>
      <a:accent3>
        <a:srgbClr val="4DB9EF"/>
      </a:accent3>
      <a:accent4>
        <a:srgbClr val="666666"/>
      </a:accent4>
      <a:accent5>
        <a:srgbClr val="19A5EA"/>
      </a:accent5>
      <a:accent6>
        <a:srgbClr val="999999"/>
      </a:accent6>
      <a:hlink>
        <a:srgbClr val="0086CC"/>
      </a:hlink>
      <a:folHlink>
        <a:srgbClr val="808080"/>
      </a:folHlink>
    </a:clrScheme>
    <a:fontScheme name="RegionH">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REGION H PowerPoint Skabelon_DK.potx" id="{26986A75-4BB5-4C20-9DD6-E823FDD01161}" vid="{1F3D9A04-036F-41B4-8EF4-D6B3C5EA408C}"/>
    </a:ext>
  </a:ext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965</Words>
  <Application>Microsoft Office PowerPoint</Application>
  <PresentationFormat>Skærmshow (4:3)</PresentationFormat>
  <Paragraphs>342</Paragraphs>
  <Slides>36</Slides>
  <Notes>36</Notes>
  <HiddenSlides>2</HiddenSlides>
  <MMClips>0</MMClips>
  <ScaleCrop>false</ScaleCrop>
  <HeadingPairs>
    <vt:vector size="6" baseType="variant">
      <vt:variant>
        <vt:lpstr>Benyttede skrifttyper</vt:lpstr>
      </vt:variant>
      <vt:variant>
        <vt:i4>12</vt:i4>
      </vt:variant>
      <vt:variant>
        <vt:lpstr>Tema</vt:lpstr>
      </vt:variant>
      <vt:variant>
        <vt:i4>4</vt:i4>
      </vt:variant>
      <vt:variant>
        <vt:lpstr>Slidetitler</vt:lpstr>
      </vt:variant>
      <vt:variant>
        <vt:i4>36</vt:i4>
      </vt:variant>
    </vt:vector>
  </HeadingPairs>
  <TitlesOfParts>
    <vt:vector size="52" baseType="lpstr">
      <vt:lpstr>MS PGothic</vt:lpstr>
      <vt:lpstr>MS PGothic</vt:lpstr>
      <vt:lpstr>Abadi MT Condensed Extra Bold</vt:lpstr>
      <vt:lpstr>Arial</vt:lpstr>
      <vt:lpstr>Arial Black</vt:lpstr>
      <vt:lpstr>Baskerville</vt:lpstr>
      <vt:lpstr>Calibri</vt:lpstr>
      <vt:lpstr>Georgia</vt:lpstr>
      <vt:lpstr>Mari</vt:lpstr>
      <vt:lpstr>Mari Light</vt:lpstr>
      <vt:lpstr>Times New Roman</vt:lpstr>
      <vt:lpstr>Verdana</vt:lpstr>
      <vt:lpstr>REGION H Hospital PowerPoint Skabelon_DKfinal</vt:lpstr>
      <vt:lpstr>2_Rigshospitalet</vt:lpstr>
      <vt:lpstr>Rigshospitalet</vt:lpstr>
      <vt:lpstr>1_Rigshospitalet</vt:lpstr>
      <vt:lpstr>Netværksdage Nyborg Strand 30. august 2017  BørneRiget som case – Pit-stop ambulatorier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2015-01-13T09:23:25Z</dcterms:created>
  <dcterms:modified xsi:type="dcterms:W3CDTF">2017-09-13T13:29:50Z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